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1" d="100"/>
          <a:sy n="81" d="100"/>
        </p:scale>
        <p:origin x="58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B443D-9C00-4750-9490-2CB9C60AFED3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E9B3-30E1-453D-8D17-78A5CA623E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347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B443D-9C00-4750-9490-2CB9C60AFED3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E9B3-30E1-453D-8D17-78A5CA623E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698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B443D-9C00-4750-9490-2CB9C60AFED3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E9B3-30E1-453D-8D17-78A5CA623E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8968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B443D-9C00-4750-9490-2CB9C60AFED3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E9B3-30E1-453D-8D17-78A5CA623E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7299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B443D-9C00-4750-9490-2CB9C60AFED3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E9B3-30E1-453D-8D17-78A5CA623E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999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B443D-9C00-4750-9490-2CB9C60AFED3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E9B3-30E1-453D-8D17-78A5CA623E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7178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B443D-9C00-4750-9490-2CB9C60AFED3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E9B3-30E1-453D-8D17-78A5CA623E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958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B443D-9C00-4750-9490-2CB9C60AFED3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E9B3-30E1-453D-8D17-78A5CA623E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6657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B443D-9C00-4750-9490-2CB9C60AFED3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E9B3-30E1-453D-8D17-78A5CA623E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323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B443D-9C00-4750-9490-2CB9C60AFED3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E9B3-30E1-453D-8D17-78A5CA623E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42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B443D-9C00-4750-9490-2CB9C60AFED3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E9B3-30E1-453D-8D17-78A5CA623E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7107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B443D-9C00-4750-9490-2CB9C60AFED3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7E9B3-30E1-453D-8D17-78A5CA623E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3286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3DC2D512-E776-4183-8EEF-E5BA1DF872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304" y="812809"/>
            <a:ext cx="38417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5DE4497-C5AC-4BD6-8AFC-56C85354F887}"/>
              </a:ext>
            </a:extLst>
          </p:cNvPr>
          <p:cNvSpPr txBox="1"/>
          <p:nvPr/>
        </p:nvSpPr>
        <p:spPr>
          <a:xfrm>
            <a:off x="958479" y="812809"/>
            <a:ext cx="5038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日本歯車工業会　</a:t>
            </a:r>
            <a:r>
              <a:rPr kumimoji="1" lang="en-US" altLang="ja-JP" dirty="0"/>
              <a:t>2020</a:t>
            </a:r>
            <a:r>
              <a:rPr kumimoji="1" lang="ja-JP" altLang="en-US" dirty="0"/>
              <a:t>年新年賀詞交歓会（案）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7762C4B-F9D3-4E3E-AFE0-E818B30FB47D}"/>
              </a:ext>
            </a:extLst>
          </p:cNvPr>
          <p:cNvSpPr txBox="1"/>
          <p:nvPr/>
        </p:nvSpPr>
        <p:spPr>
          <a:xfrm>
            <a:off x="3599376" y="1544091"/>
            <a:ext cx="3018775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300" dirty="0"/>
              <a:t>日付：</a:t>
            </a:r>
            <a:r>
              <a:rPr kumimoji="1" lang="en-US" altLang="ja-JP" sz="1300" dirty="0"/>
              <a:t>2020</a:t>
            </a:r>
            <a:r>
              <a:rPr kumimoji="1" lang="ja-JP" altLang="en-US" sz="1300" dirty="0"/>
              <a:t>年</a:t>
            </a:r>
            <a:r>
              <a:rPr kumimoji="1" lang="en-US" altLang="ja-JP" sz="1300" dirty="0"/>
              <a:t>1</a:t>
            </a:r>
            <a:r>
              <a:rPr kumimoji="1" lang="ja-JP" altLang="en-US" sz="1300" dirty="0"/>
              <a:t>月</a:t>
            </a:r>
            <a:r>
              <a:rPr kumimoji="1" lang="en-US" altLang="ja-JP" sz="1300" dirty="0"/>
              <a:t>17</a:t>
            </a:r>
            <a:r>
              <a:rPr kumimoji="1" lang="ja-JP" altLang="en-US" sz="1300" dirty="0"/>
              <a:t>日（金）</a:t>
            </a:r>
            <a:endParaRPr kumimoji="1" lang="en-US" altLang="ja-JP" sz="1300" dirty="0"/>
          </a:p>
          <a:p>
            <a:r>
              <a:rPr kumimoji="1" lang="ja-JP" altLang="en-US" sz="1300" dirty="0"/>
              <a:t>時間：</a:t>
            </a:r>
            <a:r>
              <a:rPr kumimoji="1" lang="en-US" altLang="ja-JP" sz="1300" dirty="0">
                <a:solidFill>
                  <a:srgbClr val="FF0000"/>
                </a:solidFill>
              </a:rPr>
              <a:t>15</a:t>
            </a:r>
            <a:r>
              <a:rPr kumimoji="1" lang="ja-JP" altLang="en-US" sz="1300" dirty="0">
                <a:solidFill>
                  <a:srgbClr val="FF0000"/>
                </a:solidFill>
              </a:rPr>
              <a:t>：</a:t>
            </a:r>
            <a:r>
              <a:rPr kumimoji="1" lang="en-US" altLang="ja-JP" sz="1300" dirty="0">
                <a:solidFill>
                  <a:srgbClr val="FF0000"/>
                </a:solidFill>
              </a:rPr>
              <a:t>00</a:t>
            </a:r>
            <a:r>
              <a:rPr kumimoji="1" lang="ja-JP" altLang="en-US" sz="1300" dirty="0">
                <a:solidFill>
                  <a:srgbClr val="FF0000"/>
                </a:solidFill>
              </a:rPr>
              <a:t>～</a:t>
            </a:r>
            <a:r>
              <a:rPr kumimoji="1" lang="en-US" altLang="ja-JP" sz="1300" dirty="0">
                <a:solidFill>
                  <a:srgbClr val="FF0000"/>
                </a:solidFill>
              </a:rPr>
              <a:t>17</a:t>
            </a:r>
            <a:r>
              <a:rPr kumimoji="1" lang="ja-JP" altLang="en-US" sz="1300" dirty="0">
                <a:solidFill>
                  <a:srgbClr val="FF0000"/>
                </a:solidFill>
              </a:rPr>
              <a:t>：</a:t>
            </a:r>
            <a:r>
              <a:rPr kumimoji="1" lang="en-US" altLang="ja-JP" sz="1300" dirty="0">
                <a:solidFill>
                  <a:srgbClr val="FF0000"/>
                </a:solidFill>
              </a:rPr>
              <a:t>00</a:t>
            </a:r>
          </a:p>
          <a:p>
            <a:r>
              <a:rPr kumimoji="1" lang="ja-JP" altLang="en-US" sz="1300" dirty="0"/>
              <a:t>場所：東海大学校友会館「望星の間」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78D1B67-8AAC-4C61-AAFD-06882FD0D993}"/>
              </a:ext>
            </a:extLst>
          </p:cNvPr>
          <p:cNvSpPr txBox="1"/>
          <p:nvPr/>
        </p:nvSpPr>
        <p:spPr>
          <a:xfrm>
            <a:off x="909719" y="2890030"/>
            <a:ext cx="5645459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0" dirty="0"/>
              <a:t>15</a:t>
            </a:r>
            <a:r>
              <a:rPr kumimoji="1" lang="ja-JP" altLang="en-US" sz="1300" dirty="0"/>
              <a:t>：</a:t>
            </a:r>
            <a:r>
              <a:rPr kumimoji="1" lang="en-US" altLang="ja-JP" sz="1300" dirty="0"/>
              <a:t>00</a:t>
            </a:r>
            <a:r>
              <a:rPr kumimoji="1" lang="ja-JP" altLang="en-US" sz="1300" dirty="0"/>
              <a:t>～</a:t>
            </a:r>
            <a:r>
              <a:rPr kumimoji="1" lang="en-US" altLang="ja-JP" sz="1300" dirty="0"/>
              <a:t>15</a:t>
            </a:r>
            <a:r>
              <a:rPr kumimoji="1" lang="ja-JP" altLang="en-US" sz="1300" dirty="0"/>
              <a:t>：</a:t>
            </a:r>
            <a:r>
              <a:rPr kumimoji="1" lang="en-US" altLang="ja-JP" sz="1300" dirty="0"/>
              <a:t>10</a:t>
            </a:r>
            <a:r>
              <a:rPr kumimoji="1" lang="ja-JP" altLang="en-US" sz="1300" dirty="0"/>
              <a:t>（</a:t>
            </a:r>
            <a:r>
              <a:rPr kumimoji="1" lang="en-US" altLang="ja-JP" sz="1300" dirty="0"/>
              <a:t>10</a:t>
            </a:r>
            <a:r>
              <a:rPr kumimoji="1" lang="ja-JP" altLang="en-US" sz="1300" dirty="0"/>
              <a:t>分）　　　会長挨拶</a:t>
            </a:r>
            <a:endParaRPr kumimoji="1" lang="en-US" altLang="ja-JP" sz="1300" dirty="0"/>
          </a:p>
          <a:p>
            <a:endParaRPr kumimoji="1" lang="en-US" altLang="ja-JP" sz="1300" dirty="0"/>
          </a:p>
          <a:p>
            <a:r>
              <a:rPr kumimoji="1" lang="en-US" altLang="ja-JP" sz="1300" dirty="0"/>
              <a:t>15</a:t>
            </a:r>
            <a:r>
              <a:rPr kumimoji="1" lang="ja-JP" altLang="en-US" sz="1300" dirty="0"/>
              <a:t>：</a:t>
            </a:r>
            <a:r>
              <a:rPr kumimoji="1" lang="en-US" altLang="ja-JP" sz="1300" dirty="0"/>
              <a:t>10</a:t>
            </a:r>
            <a:r>
              <a:rPr kumimoji="1" lang="ja-JP" altLang="en-US" sz="1300" dirty="0"/>
              <a:t>～</a:t>
            </a:r>
            <a:r>
              <a:rPr kumimoji="1" lang="en-US" altLang="ja-JP" sz="1300" dirty="0"/>
              <a:t>15</a:t>
            </a:r>
            <a:r>
              <a:rPr kumimoji="1" lang="ja-JP" altLang="en-US" sz="1300" dirty="0"/>
              <a:t>：</a:t>
            </a:r>
            <a:r>
              <a:rPr kumimoji="1" lang="en-US" altLang="ja-JP" sz="1300" dirty="0"/>
              <a:t>20</a:t>
            </a:r>
            <a:r>
              <a:rPr kumimoji="1" lang="ja-JP" altLang="en-US" sz="1300" dirty="0"/>
              <a:t>（</a:t>
            </a:r>
            <a:r>
              <a:rPr kumimoji="1" lang="en-US" altLang="ja-JP" sz="1300" dirty="0"/>
              <a:t>10</a:t>
            </a:r>
            <a:r>
              <a:rPr kumimoji="1" lang="ja-JP" altLang="en-US" sz="1300" dirty="0"/>
              <a:t>分）　　　ご来賓挨拶</a:t>
            </a:r>
            <a:endParaRPr kumimoji="1" lang="en-US" altLang="ja-JP" sz="1300" dirty="0"/>
          </a:p>
          <a:p>
            <a:endParaRPr kumimoji="1" lang="en-US" altLang="ja-JP" sz="1300" dirty="0"/>
          </a:p>
          <a:p>
            <a:r>
              <a:rPr kumimoji="1" lang="en-US" altLang="ja-JP" sz="1300" dirty="0"/>
              <a:t>15</a:t>
            </a:r>
            <a:r>
              <a:rPr kumimoji="1" lang="ja-JP" altLang="en-US" sz="1300" dirty="0"/>
              <a:t>：</a:t>
            </a:r>
            <a:r>
              <a:rPr kumimoji="1" lang="en-US" altLang="ja-JP" sz="1300" dirty="0"/>
              <a:t>20</a:t>
            </a:r>
            <a:r>
              <a:rPr kumimoji="1" lang="ja-JP" altLang="en-US" sz="1300" dirty="0"/>
              <a:t>～</a:t>
            </a:r>
            <a:r>
              <a:rPr kumimoji="1" lang="en-US" altLang="ja-JP" sz="1300" dirty="0"/>
              <a:t>15</a:t>
            </a:r>
            <a:r>
              <a:rPr kumimoji="1" lang="ja-JP" altLang="en-US" sz="1300" dirty="0"/>
              <a:t>：</a:t>
            </a:r>
            <a:r>
              <a:rPr kumimoji="1" lang="en-US" altLang="ja-JP" sz="1300" dirty="0"/>
              <a:t>25</a:t>
            </a:r>
            <a:r>
              <a:rPr kumimoji="1" lang="ja-JP" altLang="en-US" sz="1300" dirty="0"/>
              <a:t>（ </a:t>
            </a:r>
            <a:r>
              <a:rPr kumimoji="1" lang="en-US" altLang="ja-JP" sz="1300" dirty="0"/>
              <a:t>5</a:t>
            </a:r>
            <a:r>
              <a:rPr kumimoji="1" lang="ja-JP" altLang="en-US" sz="1300" dirty="0"/>
              <a:t>分 ）　　　新規入会企業のご紹介（</a:t>
            </a:r>
            <a:r>
              <a:rPr kumimoji="1" lang="en-US" altLang="ja-JP" sz="1300" dirty="0"/>
              <a:t>9</a:t>
            </a:r>
            <a:r>
              <a:rPr kumimoji="1" lang="ja-JP" altLang="en-US" sz="1300" dirty="0"/>
              <a:t>月末現在</a:t>
            </a:r>
            <a:r>
              <a:rPr kumimoji="1" lang="en-US" altLang="ja-JP" sz="1300" dirty="0"/>
              <a:t>2</a:t>
            </a:r>
            <a:r>
              <a:rPr kumimoji="1" lang="ja-JP" altLang="en-US" sz="1300" dirty="0"/>
              <a:t>社）</a:t>
            </a:r>
            <a:endParaRPr kumimoji="1" lang="en-US" altLang="ja-JP" sz="1300" dirty="0"/>
          </a:p>
          <a:p>
            <a:endParaRPr kumimoji="1" lang="en-US" altLang="ja-JP" sz="1300" dirty="0"/>
          </a:p>
          <a:p>
            <a:r>
              <a:rPr kumimoji="1" lang="en-US" altLang="ja-JP" sz="1300" dirty="0"/>
              <a:t>15</a:t>
            </a:r>
            <a:r>
              <a:rPr kumimoji="1" lang="ja-JP" altLang="en-US" sz="1300" dirty="0"/>
              <a:t>：</a:t>
            </a:r>
            <a:r>
              <a:rPr kumimoji="1" lang="en-US" altLang="ja-JP" sz="1300" dirty="0"/>
              <a:t>25</a:t>
            </a:r>
            <a:r>
              <a:rPr kumimoji="1" lang="ja-JP" altLang="en-US" sz="1300" dirty="0"/>
              <a:t>～</a:t>
            </a:r>
            <a:r>
              <a:rPr kumimoji="1" lang="en-US" altLang="ja-JP" sz="1300" dirty="0"/>
              <a:t>15</a:t>
            </a:r>
            <a:r>
              <a:rPr kumimoji="1" lang="ja-JP" altLang="en-US" sz="1300" dirty="0"/>
              <a:t>：</a:t>
            </a:r>
            <a:r>
              <a:rPr kumimoji="1" lang="en-US" altLang="ja-JP" sz="1300" dirty="0"/>
              <a:t>35</a:t>
            </a:r>
            <a:r>
              <a:rPr kumimoji="1" lang="ja-JP" altLang="en-US" sz="1300" dirty="0"/>
              <a:t>（</a:t>
            </a:r>
            <a:r>
              <a:rPr kumimoji="1" lang="en-US" altLang="ja-JP" sz="1300" dirty="0"/>
              <a:t>10</a:t>
            </a:r>
            <a:r>
              <a:rPr kumimoji="1" lang="ja-JP" altLang="en-US" sz="1300" dirty="0"/>
              <a:t>分）　　    ご来賓挨拶</a:t>
            </a:r>
            <a:endParaRPr kumimoji="1" lang="en-US" altLang="ja-JP" sz="1300" dirty="0"/>
          </a:p>
          <a:p>
            <a:endParaRPr kumimoji="1" lang="en-US" altLang="ja-JP" sz="1300" dirty="0"/>
          </a:p>
          <a:p>
            <a:r>
              <a:rPr kumimoji="1" lang="en-US" altLang="ja-JP" sz="1300" dirty="0"/>
              <a:t>15</a:t>
            </a:r>
            <a:r>
              <a:rPr kumimoji="1" lang="ja-JP" altLang="en-US" sz="1300" dirty="0"/>
              <a:t>：</a:t>
            </a:r>
            <a:r>
              <a:rPr kumimoji="1" lang="en-US" altLang="ja-JP" sz="1300" dirty="0"/>
              <a:t>35</a:t>
            </a:r>
            <a:r>
              <a:rPr kumimoji="1" lang="ja-JP" altLang="en-US" sz="1300" dirty="0"/>
              <a:t>～</a:t>
            </a:r>
            <a:r>
              <a:rPr kumimoji="1" lang="en-US" altLang="ja-JP" sz="1300" dirty="0"/>
              <a:t>15</a:t>
            </a:r>
            <a:r>
              <a:rPr kumimoji="1" lang="ja-JP" altLang="en-US" sz="1300" dirty="0"/>
              <a:t>：</a:t>
            </a:r>
            <a:r>
              <a:rPr kumimoji="1" lang="en-US" altLang="ja-JP" sz="1300" dirty="0"/>
              <a:t>40</a:t>
            </a:r>
            <a:r>
              <a:rPr kumimoji="1" lang="ja-JP" altLang="en-US" sz="1300" dirty="0"/>
              <a:t>（ </a:t>
            </a:r>
            <a:r>
              <a:rPr kumimoji="1" lang="en-US" altLang="ja-JP" sz="1300" dirty="0"/>
              <a:t>5</a:t>
            </a:r>
            <a:r>
              <a:rPr kumimoji="1" lang="ja-JP" altLang="en-US" sz="1300" dirty="0"/>
              <a:t>分 ）　　　乾杯</a:t>
            </a:r>
            <a:endParaRPr kumimoji="1" lang="en-US" altLang="ja-JP" sz="1300" dirty="0"/>
          </a:p>
          <a:p>
            <a:endParaRPr kumimoji="1" lang="en-US" altLang="ja-JP" sz="1300" dirty="0"/>
          </a:p>
          <a:p>
            <a:r>
              <a:rPr kumimoji="1" lang="en-US" altLang="ja-JP" sz="1300" dirty="0"/>
              <a:t>15</a:t>
            </a:r>
            <a:r>
              <a:rPr kumimoji="1" lang="ja-JP" altLang="en-US" sz="1300" dirty="0"/>
              <a:t>：</a:t>
            </a:r>
            <a:r>
              <a:rPr kumimoji="1" lang="en-US" altLang="ja-JP" sz="1300" dirty="0"/>
              <a:t>40</a:t>
            </a:r>
            <a:r>
              <a:rPr kumimoji="1" lang="ja-JP" altLang="en-US" sz="1300" dirty="0"/>
              <a:t>～</a:t>
            </a:r>
            <a:r>
              <a:rPr kumimoji="1" lang="en-US" altLang="ja-JP" sz="1300" dirty="0"/>
              <a:t>16</a:t>
            </a:r>
            <a:r>
              <a:rPr kumimoji="1" lang="ja-JP" altLang="en-US" sz="1300" dirty="0"/>
              <a:t>：</a:t>
            </a:r>
            <a:r>
              <a:rPr kumimoji="1" lang="en-US" altLang="ja-JP" sz="1300" dirty="0"/>
              <a:t>10</a:t>
            </a:r>
            <a:r>
              <a:rPr kumimoji="1" lang="ja-JP" altLang="en-US" sz="1300" dirty="0"/>
              <a:t>（</a:t>
            </a:r>
            <a:r>
              <a:rPr kumimoji="1" lang="en-US" altLang="ja-JP" sz="1300" dirty="0"/>
              <a:t>30</a:t>
            </a:r>
            <a:r>
              <a:rPr kumimoji="1" lang="ja-JP" altLang="en-US" sz="1300" dirty="0"/>
              <a:t>分）　　　歓談</a:t>
            </a:r>
            <a:endParaRPr kumimoji="1" lang="en-US" altLang="ja-JP" sz="1300" dirty="0"/>
          </a:p>
          <a:p>
            <a:endParaRPr kumimoji="1" lang="en-US" altLang="ja-JP" sz="1300" dirty="0"/>
          </a:p>
          <a:p>
            <a:r>
              <a:rPr kumimoji="1" lang="en-US" altLang="ja-JP" sz="1300" dirty="0"/>
              <a:t>16</a:t>
            </a:r>
            <a:r>
              <a:rPr kumimoji="1" lang="ja-JP" altLang="en-US" sz="1300" dirty="0"/>
              <a:t>：</a:t>
            </a:r>
            <a:r>
              <a:rPr kumimoji="1" lang="en-US" altLang="ja-JP" sz="1300" dirty="0"/>
              <a:t>10</a:t>
            </a:r>
            <a:r>
              <a:rPr kumimoji="1" lang="ja-JP" altLang="en-US" sz="1300" dirty="0"/>
              <a:t>～</a:t>
            </a:r>
            <a:r>
              <a:rPr kumimoji="1" lang="en-US" altLang="ja-JP" sz="1300" dirty="0"/>
              <a:t>16</a:t>
            </a:r>
            <a:r>
              <a:rPr kumimoji="1" lang="ja-JP" altLang="en-US" sz="1300" dirty="0"/>
              <a:t>：</a:t>
            </a:r>
            <a:r>
              <a:rPr kumimoji="1" lang="en-US" altLang="ja-JP" sz="1300" dirty="0"/>
              <a:t>20</a:t>
            </a:r>
            <a:r>
              <a:rPr kumimoji="1" lang="ja-JP" altLang="en-US" sz="1300" dirty="0"/>
              <a:t>（</a:t>
            </a:r>
            <a:r>
              <a:rPr kumimoji="1" lang="en-US" altLang="ja-JP" sz="1300" dirty="0"/>
              <a:t>10</a:t>
            </a:r>
            <a:r>
              <a:rPr kumimoji="1" lang="ja-JP" altLang="en-US" sz="1300" dirty="0"/>
              <a:t>分）　　　新規入会企業のご挨拶</a:t>
            </a:r>
            <a:endParaRPr kumimoji="1" lang="en-US" altLang="ja-JP" sz="1300" dirty="0"/>
          </a:p>
          <a:p>
            <a:endParaRPr kumimoji="1" lang="en-US" altLang="ja-JP" sz="1300" dirty="0"/>
          </a:p>
          <a:p>
            <a:r>
              <a:rPr kumimoji="1" lang="en-US" altLang="ja-JP" sz="1300" dirty="0"/>
              <a:t>16</a:t>
            </a:r>
            <a:r>
              <a:rPr kumimoji="1" lang="ja-JP" altLang="en-US" sz="1300" dirty="0"/>
              <a:t>：</a:t>
            </a:r>
            <a:r>
              <a:rPr kumimoji="1" lang="en-US" altLang="ja-JP" sz="1300" dirty="0"/>
              <a:t>20</a:t>
            </a:r>
            <a:r>
              <a:rPr kumimoji="1" lang="ja-JP" altLang="en-US" sz="1300" dirty="0"/>
              <a:t>～</a:t>
            </a:r>
            <a:r>
              <a:rPr kumimoji="1" lang="en-US" altLang="ja-JP" sz="1300" dirty="0"/>
              <a:t>16</a:t>
            </a:r>
            <a:r>
              <a:rPr kumimoji="1" lang="ja-JP" altLang="en-US" sz="1300" dirty="0"/>
              <a:t>：</a:t>
            </a:r>
            <a:r>
              <a:rPr kumimoji="1" lang="en-US" altLang="ja-JP" sz="1300" dirty="0"/>
              <a:t>50</a:t>
            </a:r>
            <a:r>
              <a:rPr kumimoji="1" lang="ja-JP" altLang="en-US" sz="1300" dirty="0"/>
              <a:t>（</a:t>
            </a:r>
            <a:r>
              <a:rPr kumimoji="1" lang="en-US" altLang="ja-JP" sz="1300" dirty="0"/>
              <a:t>30</a:t>
            </a:r>
            <a:r>
              <a:rPr kumimoji="1" lang="ja-JP" altLang="en-US" sz="1300" dirty="0"/>
              <a:t>分）　　　歓談</a:t>
            </a:r>
            <a:endParaRPr kumimoji="1" lang="en-US" altLang="ja-JP" sz="1300" dirty="0"/>
          </a:p>
          <a:p>
            <a:endParaRPr kumimoji="1" lang="en-US" altLang="ja-JP" sz="1300" dirty="0"/>
          </a:p>
          <a:p>
            <a:r>
              <a:rPr kumimoji="1" lang="en-US" altLang="ja-JP" sz="1300" dirty="0"/>
              <a:t>16</a:t>
            </a:r>
            <a:r>
              <a:rPr kumimoji="1" lang="ja-JP" altLang="en-US" sz="1300" dirty="0"/>
              <a:t>：</a:t>
            </a:r>
            <a:r>
              <a:rPr kumimoji="1" lang="en-US" altLang="ja-JP" sz="1300" dirty="0"/>
              <a:t>50</a:t>
            </a:r>
            <a:r>
              <a:rPr kumimoji="1" lang="ja-JP" altLang="en-US" sz="1300" dirty="0"/>
              <a:t>～</a:t>
            </a:r>
            <a:r>
              <a:rPr kumimoji="1" lang="en-US" altLang="ja-JP" sz="1300" dirty="0"/>
              <a:t>16</a:t>
            </a:r>
            <a:r>
              <a:rPr kumimoji="1" lang="ja-JP" altLang="en-US" sz="1300" dirty="0"/>
              <a:t>：</a:t>
            </a:r>
            <a:r>
              <a:rPr kumimoji="1" lang="en-US" altLang="ja-JP" sz="1300" dirty="0"/>
              <a:t>55</a:t>
            </a:r>
            <a:r>
              <a:rPr kumimoji="1" lang="ja-JP" altLang="en-US" sz="1300" dirty="0"/>
              <a:t>（ </a:t>
            </a:r>
            <a:r>
              <a:rPr kumimoji="1" lang="en-US" altLang="ja-JP" sz="1300" dirty="0"/>
              <a:t>5</a:t>
            </a:r>
            <a:r>
              <a:rPr kumimoji="1" lang="ja-JP" altLang="en-US" sz="1300" dirty="0"/>
              <a:t>分 ）　　　中締め挨拶</a:t>
            </a:r>
            <a:endParaRPr kumimoji="1" lang="en-US" altLang="ja-JP" sz="1300" dirty="0"/>
          </a:p>
          <a:p>
            <a:endParaRPr kumimoji="1" lang="en-US" altLang="ja-JP" sz="1300" dirty="0"/>
          </a:p>
          <a:p>
            <a:endParaRPr kumimoji="1" lang="en-US" altLang="ja-JP" sz="1300" dirty="0"/>
          </a:p>
          <a:p>
            <a:r>
              <a:rPr kumimoji="1" lang="ja-JP" altLang="en-US" sz="1300" dirty="0"/>
              <a:t>　　　　　　　　　　　　　　 閉会　　</a:t>
            </a:r>
            <a:endParaRPr kumimoji="1" lang="en-US" altLang="ja-JP" sz="1300" dirty="0"/>
          </a:p>
          <a:p>
            <a:endParaRPr kumimoji="1" lang="en-US" altLang="ja-JP" sz="1300" dirty="0"/>
          </a:p>
          <a:p>
            <a:endParaRPr kumimoji="1" lang="en-US" altLang="ja-JP" sz="1300" dirty="0"/>
          </a:p>
          <a:p>
            <a:endParaRPr kumimoji="1" lang="ja-JP" altLang="en-US" sz="1200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6378A80-F55A-4AAB-AEC1-8C646EC901B4}"/>
              </a:ext>
            </a:extLst>
          </p:cNvPr>
          <p:cNvSpPr/>
          <p:nvPr/>
        </p:nvSpPr>
        <p:spPr>
          <a:xfrm>
            <a:off x="5486400" y="450859"/>
            <a:ext cx="1068778" cy="13103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/>
              <a:t>資料</a:t>
            </a:r>
            <a:r>
              <a:rPr kumimoji="1" lang="en-US" altLang="ja-JP" sz="1600" dirty="0"/>
              <a:t>No.3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556075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49</Words>
  <Application>Microsoft Office PowerPoint</Application>
  <PresentationFormat>画面に合わせる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user</cp:lastModifiedBy>
  <cp:revision>16</cp:revision>
  <cp:lastPrinted>2019-09-24T05:19:10Z</cp:lastPrinted>
  <dcterms:created xsi:type="dcterms:W3CDTF">2019-09-24T05:01:09Z</dcterms:created>
  <dcterms:modified xsi:type="dcterms:W3CDTF">2019-09-25T01:01:17Z</dcterms:modified>
</cp:coreProperties>
</file>