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9"/>
  </p:notesMasterIdLst>
  <p:sldIdLst>
    <p:sldId id="302" r:id="rId2"/>
    <p:sldId id="292" r:id="rId3"/>
    <p:sldId id="1650" r:id="rId4"/>
    <p:sldId id="1657" r:id="rId5"/>
    <p:sldId id="322" r:id="rId6"/>
    <p:sldId id="1659" r:id="rId7"/>
    <p:sldId id="1655" r:id="rId8"/>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83" autoAdjust="0"/>
  </p:normalViewPr>
  <p:slideViewPr>
    <p:cSldViewPr snapToGrid="0">
      <p:cViewPr varScale="1">
        <p:scale>
          <a:sx n="101" d="100"/>
          <a:sy n="101" d="100"/>
        </p:scale>
        <p:origin x="126" y="78"/>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232D5E0B-4EDE-4A24-9852-2AB0B6722951}" type="datetimeFigureOut">
              <a:rPr kumimoji="1" lang="ja-JP" altLang="en-US" smtClean="0"/>
              <a:t>2019/9/25</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760339A8-1586-4F12-8EE8-D50E7423E156}" type="slidenum">
              <a:rPr kumimoji="1" lang="ja-JP" altLang="en-US" smtClean="0"/>
              <a:t>‹#›</a:t>
            </a:fld>
            <a:endParaRPr kumimoji="1" lang="ja-JP" altLang="en-US"/>
          </a:p>
        </p:txBody>
      </p:sp>
    </p:spTree>
    <p:extLst>
      <p:ext uri="{BB962C8B-B14F-4D97-AF65-F5344CB8AC3E}">
        <p14:creationId xmlns:p14="http://schemas.microsoft.com/office/powerpoint/2010/main" val="369270783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00113" y="749300"/>
            <a:ext cx="4933950" cy="3700463"/>
          </a:xfrm>
        </p:spPr>
      </p:sp>
      <p:sp>
        <p:nvSpPr>
          <p:cNvPr id="3" name="ノート プレースホルダー 2"/>
          <p:cNvSpPr txBox="1">
            <a:spLocks noGrp="1"/>
          </p:cNvSpPr>
          <p:nvPr>
            <p:ph type="body" sz="quarter" idx="1"/>
          </p:nvPr>
        </p:nvSpPr>
        <p:spPr/>
        <p:txBody>
          <a:bodyPr/>
          <a:lstStyle/>
          <a:p>
            <a:endParaRPr lang="ja-JP" altLang="en-US"/>
          </a:p>
        </p:txBody>
      </p:sp>
      <p:sp>
        <p:nvSpPr>
          <p:cNvPr id="4" name="スライド番号プレースホルダー 3"/>
          <p:cNvSpPr txBox="1"/>
          <p:nvPr/>
        </p:nvSpPr>
        <p:spPr>
          <a:xfrm>
            <a:off x="3812608" y="9373167"/>
            <a:ext cx="2923122" cy="492989"/>
          </a:xfrm>
          <a:prstGeom prst="rect">
            <a:avLst/>
          </a:prstGeom>
          <a:noFill/>
          <a:ln>
            <a:noFill/>
          </a:ln>
        </p:spPr>
        <p:txBody>
          <a:bodyPr vert="horz" wrap="square" lIns="0" tIns="0" rIns="0" bIns="0" anchor="b" anchorCtr="0" compatLnSpc="1"/>
          <a:lstStyle/>
          <a:p>
            <a:pPr algn="r" defTabSz="831672" hangingPunct="0">
              <a:defRPr sz="1800" b="0" i="0" u="none" strike="noStrike" kern="0" cap="none" spc="0" baseline="0">
                <a:solidFill>
                  <a:srgbClr val="000000"/>
                </a:solidFill>
                <a:uFillTx/>
              </a:defRPr>
            </a:pPr>
            <a:fld id="{29FF78AD-133B-4007-8458-7B08934D86BA}" type="slidenum">
              <a:pPr algn="r" defTabSz="831672" hangingPunct="0">
                <a:defRPr sz="1800" b="0" i="0" u="none" strike="noStrike" kern="0" cap="none" spc="0" baseline="0">
                  <a:solidFill>
                    <a:srgbClr val="000000"/>
                  </a:solidFill>
                  <a:uFillTx/>
                </a:defRPr>
              </a:pPr>
              <a:t>1</a:t>
            </a:fld>
            <a:endParaRPr lang="en-US" sz="1300" kern="0">
              <a:solidFill>
                <a:srgbClr val="000000"/>
              </a:solidFill>
              <a:latin typeface="Times New Roman" pitchFamily="18"/>
              <a:ea typeface="ＭＳ Ｐ明朝" pitchFamily="2"/>
              <a:cs typeface="Tahoma" pitchFamily="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60339A8-1586-4F12-8EE8-D50E7423E156}" type="slidenum">
              <a:rPr kumimoji="1" lang="ja-JP" altLang="en-US" smtClean="0"/>
              <a:t>7</a:t>
            </a:fld>
            <a:endParaRPr kumimoji="1" lang="ja-JP" altLang="en-US"/>
          </a:p>
        </p:txBody>
      </p:sp>
    </p:spTree>
    <p:extLst>
      <p:ext uri="{BB962C8B-B14F-4D97-AF65-F5344CB8AC3E}">
        <p14:creationId xmlns:p14="http://schemas.microsoft.com/office/powerpoint/2010/main" val="20237617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txBox="1">
            <a:spLocks noGrp="1"/>
          </p:cNvSpPr>
          <p:nvPr>
            <p:ph type="ctrTitle"/>
          </p:nvPr>
        </p:nvSpPr>
        <p:spPr>
          <a:xfrm>
            <a:off x="1143358" y="1121876"/>
            <a:ext cx="6857278" cy="2387768"/>
          </a:xfrm>
        </p:spPr>
        <p:txBody>
          <a:bodyPr anchor="b"/>
          <a:lstStyle>
            <a:lvl1pPr>
              <a:defRPr lang="ja-JP" sz="5443"/>
            </a:lvl1pPr>
          </a:lstStyle>
          <a:p>
            <a:pPr lvl="0"/>
            <a:r>
              <a:rPr lang="ja-JP"/>
              <a:t>マスター タイトルの書式設定</a:t>
            </a:r>
            <a:endParaRPr lang="en-US"/>
          </a:p>
        </p:txBody>
      </p:sp>
      <p:sp>
        <p:nvSpPr>
          <p:cNvPr id="3" name="サブタイトル 2"/>
          <p:cNvSpPr txBox="1">
            <a:spLocks noGrp="1"/>
          </p:cNvSpPr>
          <p:nvPr>
            <p:ph type="subTitle" idx="1"/>
          </p:nvPr>
        </p:nvSpPr>
        <p:spPr>
          <a:xfrm>
            <a:off x="1143358" y="3601814"/>
            <a:ext cx="6857278" cy="1656176"/>
          </a:xfrm>
        </p:spPr>
        <p:txBody>
          <a:bodyPr anchorCtr="1"/>
          <a:lstStyle>
            <a:lvl1pPr algn="ctr">
              <a:defRPr sz="2177"/>
            </a:lvl1pPr>
          </a:lstStyle>
          <a:p>
            <a:pPr lvl="0"/>
            <a:r>
              <a:rPr lang="ja-JP"/>
              <a:t>マスター サブタイトルの書式設定</a:t>
            </a:r>
            <a:endParaRPr lang="en-US"/>
          </a:p>
        </p:txBody>
      </p:sp>
      <p:sp>
        <p:nvSpPr>
          <p:cNvPr id="4" name="日付プレースホルダー 3"/>
          <p:cNvSpPr txBox="1">
            <a:spLocks noGrp="1"/>
          </p:cNvSpPr>
          <p:nvPr>
            <p:ph type="dt" sz="half" idx="7"/>
          </p:nvPr>
        </p:nvSpPr>
        <p:spPr/>
        <p:txBody>
          <a:bodyPr/>
          <a:lstStyle>
            <a:lvl1pPr>
              <a:defRPr/>
            </a:lvl1pPr>
          </a:lstStyle>
          <a:p>
            <a:pPr lvl="0"/>
            <a:endParaRPr lang="en-US"/>
          </a:p>
        </p:txBody>
      </p:sp>
      <p:sp>
        <p:nvSpPr>
          <p:cNvPr id="5" name="フッター プレースホルダー 4"/>
          <p:cNvSpPr txBox="1">
            <a:spLocks noGrp="1"/>
          </p:cNvSpPr>
          <p:nvPr>
            <p:ph type="ftr" sz="quarter" idx="9"/>
          </p:nvPr>
        </p:nvSpPr>
        <p:spPr/>
        <p:txBody>
          <a:bodyPr/>
          <a:lstStyle>
            <a:lvl1pPr>
              <a:defRPr/>
            </a:lvl1pPr>
          </a:lstStyle>
          <a:p>
            <a:pPr lvl="0"/>
            <a:endParaRPr lang="en-US"/>
          </a:p>
        </p:txBody>
      </p:sp>
      <p:sp>
        <p:nvSpPr>
          <p:cNvPr id="6" name="スライド番号プレースホルダー 5"/>
          <p:cNvSpPr txBox="1">
            <a:spLocks noGrp="1"/>
          </p:cNvSpPr>
          <p:nvPr>
            <p:ph type="sldNum" sz="quarter" idx="8"/>
          </p:nvPr>
        </p:nvSpPr>
        <p:spPr/>
        <p:txBody>
          <a:bodyPr/>
          <a:lstStyle>
            <a:lvl1pPr>
              <a:defRPr/>
            </a:lvl1pPr>
          </a:lstStyle>
          <a:p>
            <a:pPr lvl="0"/>
            <a:fld id="{9DC25CAF-14A3-4230-8EB4-A71A4A88A74D}" type="slidenum">
              <a:t>‹#›</a:t>
            </a:fld>
            <a:endParaRPr lang="en-US"/>
          </a:p>
        </p:txBody>
      </p:sp>
    </p:spTree>
    <p:extLst>
      <p:ext uri="{BB962C8B-B14F-4D97-AF65-F5344CB8AC3E}">
        <p14:creationId xmlns:p14="http://schemas.microsoft.com/office/powerpoint/2010/main" val="2377890174"/>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
    <p:spTree>
      <p:nvGrpSpPr>
        <p:cNvPr id="1" name=""/>
        <p:cNvGrpSpPr/>
        <p:nvPr/>
      </p:nvGrpSpPr>
      <p:grpSpPr>
        <a:xfrm>
          <a:off x="0" y="0"/>
          <a:ext cx="0" cy="0"/>
          <a:chOff x="0" y="0"/>
          <a:chExt cx="0" cy="0"/>
        </a:xfrm>
      </p:grpSpPr>
      <p:sp>
        <p:nvSpPr>
          <p:cNvPr id="2" name="タイトル 1"/>
          <p:cNvSpPr txBox="1">
            <a:spLocks noGrp="1"/>
          </p:cNvSpPr>
          <p:nvPr>
            <p:ph type="title"/>
          </p:nvPr>
        </p:nvSpPr>
        <p:spPr/>
        <p:txBody>
          <a:bodyPr/>
          <a:lstStyle>
            <a:lvl1pPr>
              <a:defRPr lang="ja-JP"/>
            </a:lvl1pPr>
          </a:lstStyle>
          <a:p>
            <a:pPr lvl="0"/>
            <a:r>
              <a:rPr lang="ja-JP"/>
              <a:t>マスター タイトルの書式設定</a:t>
            </a:r>
            <a:endParaRPr lang="en-US"/>
          </a:p>
        </p:txBody>
      </p:sp>
      <p:sp>
        <p:nvSpPr>
          <p:cNvPr id="3" name="縦書きテキスト プレースホルダー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ja-JP"/>
              <a:t>マスター テキストの書式設定</a:t>
            </a:r>
          </a:p>
          <a:p>
            <a:pPr lvl="1"/>
            <a:r>
              <a:rPr lang="ja-JP"/>
              <a:t>第</a:t>
            </a:r>
            <a:r>
              <a:rPr lang="en-US"/>
              <a:t> 2 </a:t>
            </a:r>
            <a:r>
              <a:rPr lang="ja-JP"/>
              <a:t>レベル</a:t>
            </a:r>
          </a:p>
          <a:p>
            <a:pPr lvl="2"/>
            <a:r>
              <a:rPr lang="ja-JP"/>
              <a:t>第</a:t>
            </a:r>
            <a:r>
              <a:rPr lang="en-US"/>
              <a:t> 3 </a:t>
            </a:r>
            <a:r>
              <a:rPr lang="ja-JP"/>
              <a:t>レベル</a:t>
            </a:r>
          </a:p>
          <a:p>
            <a:pPr lvl="3"/>
            <a:r>
              <a:rPr lang="ja-JP"/>
              <a:t>第</a:t>
            </a:r>
            <a:r>
              <a:rPr lang="en-US"/>
              <a:t> 4 </a:t>
            </a:r>
            <a:r>
              <a:rPr lang="ja-JP"/>
              <a:t>レベル</a:t>
            </a:r>
          </a:p>
          <a:p>
            <a:pPr lvl="4"/>
            <a:r>
              <a:rPr lang="ja-JP"/>
              <a:t>第</a:t>
            </a:r>
            <a:r>
              <a:rPr lang="en-US"/>
              <a:t> 5 </a:t>
            </a:r>
            <a:r>
              <a:rPr lang="ja-JP"/>
              <a:t>レベル</a:t>
            </a:r>
            <a:endParaRPr lang="en-US"/>
          </a:p>
        </p:txBody>
      </p:sp>
      <p:sp>
        <p:nvSpPr>
          <p:cNvPr id="4" name="日付プレースホルダー 3"/>
          <p:cNvSpPr txBox="1">
            <a:spLocks noGrp="1"/>
          </p:cNvSpPr>
          <p:nvPr>
            <p:ph type="dt" sz="half" idx="7"/>
          </p:nvPr>
        </p:nvSpPr>
        <p:spPr/>
        <p:txBody>
          <a:bodyPr/>
          <a:lstStyle>
            <a:lvl1pPr>
              <a:defRPr/>
            </a:lvl1pPr>
          </a:lstStyle>
          <a:p>
            <a:pPr lvl="0"/>
            <a:endParaRPr lang="en-US"/>
          </a:p>
        </p:txBody>
      </p:sp>
      <p:sp>
        <p:nvSpPr>
          <p:cNvPr id="5" name="フッター プレースホルダー 4"/>
          <p:cNvSpPr txBox="1">
            <a:spLocks noGrp="1"/>
          </p:cNvSpPr>
          <p:nvPr>
            <p:ph type="ftr" sz="quarter" idx="9"/>
          </p:nvPr>
        </p:nvSpPr>
        <p:spPr/>
        <p:txBody>
          <a:bodyPr/>
          <a:lstStyle>
            <a:lvl1pPr>
              <a:defRPr/>
            </a:lvl1pPr>
          </a:lstStyle>
          <a:p>
            <a:pPr lvl="0"/>
            <a:endParaRPr lang="en-US"/>
          </a:p>
        </p:txBody>
      </p:sp>
      <p:sp>
        <p:nvSpPr>
          <p:cNvPr id="6" name="スライド番号プレースホルダー 5"/>
          <p:cNvSpPr txBox="1">
            <a:spLocks noGrp="1"/>
          </p:cNvSpPr>
          <p:nvPr>
            <p:ph type="sldNum" sz="quarter" idx="8"/>
          </p:nvPr>
        </p:nvSpPr>
        <p:spPr/>
        <p:txBody>
          <a:bodyPr/>
          <a:lstStyle>
            <a:lvl1pPr>
              <a:defRPr/>
            </a:lvl1pPr>
          </a:lstStyle>
          <a:p>
            <a:pPr lvl="0"/>
            <a:fld id="{2FC9C9DF-6711-46F8-A791-BE982BEF7842}" type="slidenum">
              <a:t>‹#›</a:t>
            </a:fld>
            <a:endParaRPr lang="en-US"/>
          </a:p>
        </p:txBody>
      </p:sp>
    </p:spTree>
    <p:extLst>
      <p:ext uri="{BB962C8B-B14F-4D97-AF65-F5344CB8AC3E}">
        <p14:creationId xmlns:p14="http://schemas.microsoft.com/office/powerpoint/2010/main" val="4150225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
    <p:spTree>
      <p:nvGrpSpPr>
        <p:cNvPr id="1" name=""/>
        <p:cNvGrpSpPr/>
        <p:nvPr/>
      </p:nvGrpSpPr>
      <p:grpSpPr>
        <a:xfrm>
          <a:off x="0" y="0"/>
          <a:ext cx="0" cy="0"/>
          <a:chOff x="0" y="0"/>
          <a:chExt cx="0" cy="0"/>
        </a:xfrm>
      </p:grpSpPr>
      <p:sp>
        <p:nvSpPr>
          <p:cNvPr id="2" name="縦書きタイトル 1"/>
          <p:cNvSpPr txBox="1">
            <a:spLocks noGrp="1"/>
          </p:cNvSpPr>
          <p:nvPr>
            <p:ph type="title" orient="vert"/>
          </p:nvPr>
        </p:nvSpPr>
        <p:spPr>
          <a:xfrm>
            <a:off x="6629764" y="273627"/>
            <a:ext cx="2056323" cy="5308401"/>
          </a:xfrm>
        </p:spPr>
        <p:txBody>
          <a:bodyPr vert="eaVert"/>
          <a:lstStyle>
            <a:lvl1pPr>
              <a:defRPr lang="ja-JP"/>
            </a:lvl1pPr>
          </a:lstStyle>
          <a:p>
            <a:pPr lvl="0"/>
            <a:r>
              <a:rPr lang="ja-JP"/>
              <a:t>マスター タイトルの書式設定</a:t>
            </a:r>
            <a:endParaRPr lang="en-US"/>
          </a:p>
        </p:txBody>
      </p:sp>
      <p:sp>
        <p:nvSpPr>
          <p:cNvPr id="3" name="縦書きテキスト プレースホルダー 2"/>
          <p:cNvSpPr txBox="1">
            <a:spLocks noGrp="1"/>
          </p:cNvSpPr>
          <p:nvPr>
            <p:ph type="body" orient="vert" idx="1"/>
          </p:nvPr>
        </p:nvSpPr>
        <p:spPr>
          <a:xfrm>
            <a:off x="456482" y="273627"/>
            <a:ext cx="6035038" cy="5308401"/>
          </a:xfrm>
        </p:spPr>
        <p:txBody>
          <a:bodyPr vert="eaVert"/>
          <a:lstStyle>
            <a:lvl1pPr>
              <a:defRPr/>
            </a:lvl1pPr>
            <a:lvl2pPr>
              <a:defRPr/>
            </a:lvl2pPr>
            <a:lvl3pPr>
              <a:defRPr/>
            </a:lvl3pPr>
            <a:lvl4pPr>
              <a:defRPr/>
            </a:lvl4pPr>
            <a:lvl5pPr>
              <a:defRPr/>
            </a:lvl5pPr>
          </a:lstStyle>
          <a:p>
            <a:pPr lvl="0"/>
            <a:r>
              <a:rPr lang="ja-JP"/>
              <a:t>マスター テキストの書式設定</a:t>
            </a:r>
          </a:p>
          <a:p>
            <a:pPr lvl="1"/>
            <a:r>
              <a:rPr lang="ja-JP"/>
              <a:t>第</a:t>
            </a:r>
            <a:r>
              <a:rPr lang="en-US"/>
              <a:t> 2 </a:t>
            </a:r>
            <a:r>
              <a:rPr lang="ja-JP"/>
              <a:t>レベル</a:t>
            </a:r>
          </a:p>
          <a:p>
            <a:pPr lvl="2"/>
            <a:r>
              <a:rPr lang="ja-JP"/>
              <a:t>第</a:t>
            </a:r>
            <a:r>
              <a:rPr lang="en-US"/>
              <a:t> 3 </a:t>
            </a:r>
            <a:r>
              <a:rPr lang="ja-JP"/>
              <a:t>レベル</a:t>
            </a:r>
          </a:p>
          <a:p>
            <a:pPr lvl="3"/>
            <a:r>
              <a:rPr lang="ja-JP"/>
              <a:t>第</a:t>
            </a:r>
            <a:r>
              <a:rPr lang="en-US"/>
              <a:t> 4 </a:t>
            </a:r>
            <a:r>
              <a:rPr lang="ja-JP"/>
              <a:t>レベル</a:t>
            </a:r>
          </a:p>
          <a:p>
            <a:pPr lvl="4"/>
            <a:r>
              <a:rPr lang="ja-JP"/>
              <a:t>第</a:t>
            </a:r>
            <a:r>
              <a:rPr lang="en-US"/>
              <a:t> 5 </a:t>
            </a:r>
            <a:r>
              <a:rPr lang="ja-JP"/>
              <a:t>レベル</a:t>
            </a:r>
            <a:endParaRPr lang="en-US"/>
          </a:p>
        </p:txBody>
      </p:sp>
      <p:sp>
        <p:nvSpPr>
          <p:cNvPr id="4" name="日付プレースホルダー 3"/>
          <p:cNvSpPr txBox="1">
            <a:spLocks noGrp="1"/>
          </p:cNvSpPr>
          <p:nvPr>
            <p:ph type="dt" sz="half" idx="7"/>
          </p:nvPr>
        </p:nvSpPr>
        <p:spPr/>
        <p:txBody>
          <a:bodyPr/>
          <a:lstStyle>
            <a:lvl1pPr>
              <a:defRPr/>
            </a:lvl1pPr>
          </a:lstStyle>
          <a:p>
            <a:pPr lvl="0"/>
            <a:endParaRPr lang="en-US"/>
          </a:p>
        </p:txBody>
      </p:sp>
      <p:sp>
        <p:nvSpPr>
          <p:cNvPr id="5" name="フッター プレースホルダー 4"/>
          <p:cNvSpPr txBox="1">
            <a:spLocks noGrp="1"/>
          </p:cNvSpPr>
          <p:nvPr>
            <p:ph type="ftr" sz="quarter" idx="9"/>
          </p:nvPr>
        </p:nvSpPr>
        <p:spPr/>
        <p:txBody>
          <a:bodyPr/>
          <a:lstStyle>
            <a:lvl1pPr>
              <a:defRPr/>
            </a:lvl1pPr>
          </a:lstStyle>
          <a:p>
            <a:pPr lvl="0"/>
            <a:endParaRPr lang="en-US"/>
          </a:p>
        </p:txBody>
      </p:sp>
      <p:sp>
        <p:nvSpPr>
          <p:cNvPr id="6" name="スライド番号プレースホルダー 5"/>
          <p:cNvSpPr txBox="1">
            <a:spLocks noGrp="1"/>
          </p:cNvSpPr>
          <p:nvPr>
            <p:ph type="sldNum" sz="quarter" idx="8"/>
          </p:nvPr>
        </p:nvSpPr>
        <p:spPr/>
        <p:txBody>
          <a:bodyPr/>
          <a:lstStyle>
            <a:lvl1pPr>
              <a:defRPr/>
            </a:lvl1pPr>
          </a:lstStyle>
          <a:p>
            <a:pPr lvl="0"/>
            <a:fld id="{4C4D36BA-60E4-49D2-8843-10109D00A015}" type="slidenum">
              <a:t>‹#›</a:t>
            </a:fld>
            <a:endParaRPr lang="en-US"/>
          </a:p>
        </p:txBody>
      </p:sp>
    </p:spTree>
    <p:extLst>
      <p:ext uri="{BB962C8B-B14F-4D97-AF65-F5344CB8AC3E}">
        <p14:creationId xmlns:p14="http://schemas.microsoft.com/office/powerpoint/2010/main" val="611891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txBox="1">
            <a:spLocks noGrp="1"/>
          </p:cNvSpPr>
          <p:nvPr>
            <p:ph type="title"/>
          </p:nvPr>
        </p:nvSpPr>
        <p:spPr/>
        <p:txBody>
          <a:bodyPr/>
          <a:lstStyle>
            <a:lvl1pPr>
              <a:defRPr lang="ja-JP"/>
            </a:lvl1pPr>
          </a:lstStyle>
          <a:p>
            <a:pPr lvl="0"/>
            <a:r>
              <a:rPr lang="ja-JP"/>
              <a:t>マスター タイトルの書式設定</a:t>
            </a:r>
            <a:endParaRPr lang="en-US"/>
          </a:p>
        </p:txBody>
      </p:sp>
      <p:sp>
        <p:nvSpPr>
          <p:cNvPr id="3" name="コンテンツ プレースホルダー 2"/>
          <p:cNvSpPr txBox="1">
            <a:spLocks noGrp="1"/>
          </p:cNvSpPr>
          <p:nvPr>
            <p:ph idx="1"/>
          </p:nvPr>
        </p:nvSpPr>
        <p:spPr/>
        <p:txBody>
          <a:bodyPr/>
          <a:lstStyle>
            <a:lvl1pPr>
              <a:defRPr/>
            </a:lvl1pPr>
            <a:lvl2pPr>
              <a:defRPr/>
            </a:lvl2pPr>
            <a:lvl3pPr>
              <a:defRPr/>
            </a:lvl3pPr>
            <a:lvl4pPr>
              <a:defRPr/>
            </a:lvl4pPr>
            <a:lvl5pPr>
              <a:defRPr/>
            </a:lvl5pPr>
          </a:lstStyle>
          <a:p>
            <a:pPr lvl="0"/>
            <a:r>
              <a:rPr lang="ja-JP"/>
              <a:t>マスター テキストの書式設定</a:t>
            </a:r>
          </a:p>
          <a:p>
            <a:pPr lvl="1"/>
            <a:r>
              <a:rPr lang="ja-JP"/>
              <a:t>第</a:t>
            </a:r>
            <a:r>
              <a:rPr lang="en-US"/>
              <a:t> 2 </a:t>
            </a:r>
            <a:r>
              <a:rPr lang="ja-JP"/>
              <a:t>レベル</a:t>
            </a:r>
          </a:p>
          <a:p>
            <a:pPr lvl="2"/>
            <a:r>
              <a:rPr lang="ja-JP"/>
              <a:t>第</a:t>
            </a:r>
            <a:r>
              <a:rPr lang="en-US"/>
              <a:t> 3 </a:t>
            </a:r>
            <a:r>
              <a:rPr lang="ja-JP"/>
              <a:t>レベル</a:t>
            </a:r>
          </a:p>
          <a:p>
            <a:pPr lvl="3"/>
            <a:r>
              <a:rPr lang="ja-JP"/>
              <a:t>第</a:t>
            </a:r>
            <a:r>
              <a:rPr lang="en-US"/>
              <a:t> 4 </a:t>
            </a:r>
            <a:r>
              <a:rPr lang="ja-JP"/>
              <a:t>レベル</a:t>
            </a:r>
          </a:p>
          <a:p>
            <a:pPr lvl="4"/>
            <a:r>
              <a:rPr lang="ja-JP"/>
              <a:t>第</a:t>
            </a:r>
            <a:r>
              <a:rPr lang="en-US"/>
              <a:t> 5 </a:t>
            </a:r>
            <a:r>
              <a:rPr lang="ja-JP"/>
              <a:t>レベル</a:t>
            </a:r>
            <a:endParaRPr lang="en-US"/>
          </a:p>
        </p:txBody>
      </p:sp>
      <p:sp>
        <p:nvSpPr>
          <p:cNvPr id="4" name="日付プレースホルダー 3"/>
          <p:cNvSpPr txBox="1">
            <a:spLocks noGrp="1"/>
          </p:cNvSpPr>
          <p:nvPr>
            <p:ph type="dt" sz="half" idx="7"/>
          </p:nvPr>
        </p:nvSpPr>
        <p:spPr/>
        <p:txBody>
          <a:bodyPr/>
          <a:lstStyle>
            <a:lvl1pPr>
              <a:defRPr/>
            </a:lvl1pPr>
          </a:lstStyle>
          <a:p>
            <a:pPr lvl="0"/>
            <a:endParaRPr lang="en-US"/>
          </a:p>
        </p:txBody>
      </p:sp>
      <p:sp>
        <p:nvSpPr>
          <p:cNvPr id="5" name="フッター プレースホルダー 4"/>
          <p:cNvSpPr txBox="1">
            <a:spLocks noGrp="1"/>
          </p:cNvSpPr>
          <p:nvPr>
            <p:ph type="ftr" sz="quarter" idx="9"/>
          </p:nvPr>
        </p:nvSpPr>
        <p:spPr/>
        <p:txBody>
          <a:bodyPr/>
          <a:lstStyle>
            <a:lvl1pPr>
              <a:defRPr/>
            </a:lvl1pPr>
          </a:lstStyle>
          <a:p>
            <a:pPr lvl="0"/>
            <a:endParaRPr lang="en-US"/>
          </a:p>
        </p:txBody>
      </p:sp>
      <p:sp>
        <p:nvSpPr>
          <p:cNvPr id="6" name="スライド番号プレースホルダー 5"/>
          <p:cNvSpPr txBox="1">
            <a:spLocks noGrp="1"/>
          </p:cNvSpPr>
          <p:nvPr>
            <p:ph type="sldNum" sz="quarter" idx="8"/>
          </p:nvPr>
        </p:nvSpPr>
        <p:spPr/>
        <p:txBody>
          <a:bodyPr/>
          <a:lstStyle>
            <a:lvl1pPr>
              <a:defRPr/>
            </a:lvl1pPr>
          </a:lstStyle>
          <a:p>
            <a:pPr lvl="0"/>
            <a:fld id="{5FA933F5-207F-4378-B829-E9D34F6B70E6}" type="slidenum">
              <a:t>‹#›</a:t>
            </a:fld>
            <a:endParaRPr lang="en-US"/>
          </a:p>
        </p:txBody>
      </p:sp>
    </p:spTree>
    <p:extLst>
      <p:ext uri="{BB962C8B-B14F-4D97-AF65-F5344CB8AC3E}">
        <p14:creationId xmlns:p14="http://schemas.microsoft.com/office/powerpoint/2010/main" val="3057650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txBox="1">
            <a:spLocks noGrp="1"/>
          </p:cNvSpPr>
          <p:nvPr>
            <p:ph type="title"/>
          </p:nvPr>
        </p:nvSpPr>
        <p:spPr>
          <a:xfrm>
            <a:off x="623523" y="1709456"/>
            <a:ext cx="7886879" cy="2852943"/>
          </a:xfrm>
        </p:spPr>
        <p:txBody>
          <a:bodyPr anchor="b"/>
          <a:lstStyle>
            <a:lvl1pPr>
              <a:defRPr lang="ja-JP" sz="5443"/>
            </a:lvl1pPr>
          </a:lstStyle>
          <a:p>
            <a:pPr lvl="0"/>
            <a:r>
              <a:rPr lang="ja-JP"/>
              <a:t>マスター タイトルの書式設定</a:t>
            </a:r>
            <a:endParaRPr lang="en-US"/>
          </a:p>
        </p:txBody>
      </p:sp>
      <p:sp>
        <p:nvSpPr>
          <p:cNvPr id="3" name="テキスト プレースホルダー 2"/>
          <p:cNvSpPr txBox="1">
            <a:spLocks noGrp="1"/>
          </p:cNvSpPr>
          <p:nvPr>
            <p:ph type="body" idx="1"/>
          </p:nvPr>
        </p:nvSpPr>
        <p:spPr>
          <a:xfrm>
            <a:off x="623523" y="4589766"/>
            <a:ext cx="7886879" cy="1499195"/>
          </a:xfrm>
        </p:spPr>
        <p:txBody>
          <a:bodyPr/>
          <a:lstStyle>
            <a:lvl1pPr>
              <a:defRPr sz="2177">
                <a:solidFill>
                  <a:srgbClr val="898989"/>
                </a:solidFill>
              </a:defRPr>
            </a:lvl1pPr>
          </a:lstStyle>
          <a:p>
            <a:pPr lvl="0"/>
            <a:r>
              <a:rPr lang="ja-JP"/>
              <a:t>マスター テキストの書式設定</a:t>
            </a:r>
          </a:p>
        </p:txBody>
      </p:sp>
      <p:sp>
        <p:nvSpPr>
          <p:cNvPr id="4" name="日付プレースホルダー 3"/>
          <p:cNvSpPr txBox="1">
            <a:spLocks noGrp="1"/>
          </p:cNvSpPr>
          <p:nvPr>
            <p:ph type="dt" sz="half" idx="7"/>
          </p:nvPr>
        </p:nvSpPr>
        <p:spPr/>
        <p:txBody>
          <a:bodyPr/>
          <a:lstStyle>
            <a:lvl1pPr>
              <a:defRPr/>
            </a:lvl1pPr>
          </a:lstStyle>
          <a:p>
            <a:pPr lvl="0"/>
            <a:endParaRPr lang="en-US"/>
          </a:p>
        </p:txBody>
      </p:sp>
      <p:sp>
        <p:nvSpPr>
          <p:cNvPr id="5" name="フッター プレースホルダー 4"/>
          <p:cNvSpPr txBox="1">
            <a:spLocks noGrp="1"/>
          </p:cNvSpPr>
          <p:nvPr>
            <p:ph type="ftr" sz="quarter" idx="9"/>
          </p:nvPr>
        </p:nvSpPr>
        <p:spPr/>
        <p:txBody>
          <a:bodyPr/>
          <a:lstStyle>
            <a:lvl1pPr>
              <a:defRPr/>
            </a:lvl1pPr>
          </a:lstStyle>
          <a:p>
            <a:pPr lvl="0"/>
            <a:endParaRPr lang="en-US"/>
          </a:p>
        </p:txBody>
      </p:sp>
      <p:sp>
        <p:nvSpPr>
          <p:cNvPr id="6" name="スライド番号プレースホルダー 5"/>
          <p:cNvSpPr txBox="1">
            <a:spLocks noGrp="1"/>
          </p:cNvSpPr>
          <p:nvPr>
            <p:ph type="sldNum" sz="quarter" idx="8"/>
          </p:nvPr>
        </p:nvSpPr>
        <p:spPr/>
        <p:txBody>
          <a:bodyPr/>
          <a:lstStyle>
            <a:lvl1pPr>
              <a:defRPr/>
            </a:lvl1pPr>
          </a:lstStyle>
          <a:p>
            <a:pPr lvl="0"/>
            <a:fld id="{21F4F6EA-1646-4AFC-B8DC-CFD61221EAE2}" type="slidenum">
              <a:t>‹#›</a:t>
            </a:fld>
            <a:endParaRPr lang="en-US"/>
          </a:p>
        </p:txBody>
      </p:sp>
    </p:spTree>
    <p:extLst>
      <p:ext uri="{BB962C8B-B14F-4D97-AF65-F5344CB8AC3E}">
        <p14:creationId xmlns:p14="http://schemas.microsoft.com/office/powerpoint/2010/main" val="772634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txBox="1">
            <a:spLocks noGrp="1"/>
          </p:cNvSpPr>
          <p:nvPr>
            <p:ph type="title"/>
          </p:nvPr>
        </p:nvSpPr>
        <p:spPr/>
        <p:txBody>
          <a:bodyPr/>
          <a:lstStyle>
            <a:lvl1pPr>
              <a:defRPr lang="ja-JP"/>
            </a:lvl1pPr>
          </a:lstStyle>
          <a:p>
            <a:pPr lvl="0"/>
            <a:r>
              <a:rPr lang="ja-JP"/>
              <a:t>マスター タイトルの書式設定</a:t>
            </a:r>
            <a:endParaRPr lang="en-US"/>
          </a:p>
        </p:txBody>
      </p:sp>
      <p:sp>
        <p:nvSpPr>
          <p:cNvPr id="3" name="コンテンツ プレースホルダー 2"/>
          <p:cNvSpPr txBox="1">
            <a:spLocks noGrp="1"/>
          </p:cNvSpPr>
          <p:nvPr>
            <p:ph idx="1"/>
          </p:nvPr>
        </p:nvSpPr>
        <p:spPr>
          <a:xfrm>
            <a:off x="456483" y="1604330"/>
            <a:ext cx="3954238" cy="3977699"/>
          </a:xfrm>
        </p:spPr>
        <p:txBody>
          <a:bodyPr/>
          <a:lstStyle>
            <a:lvl1pPr>
              <a:defRPr/>
            </a:lvl1pPr>
            <a:lvl2pPr>
              <a:defRPr/>
            </a:lvl2pPr>
            <a:lvl3pPr>
              <a:defRPr/>
            </a:lvl3pPr>
            <a:lvl4pPr>
              <a:defRPr/>
            </a:lvl4pPr>
            <a:lvl5pPr>
              <a:defRPr/>
            </a:lvl5pPr>
          </a:lstStyle>
          <a:p>
            <a:pPr lvl="0"/>
            <a:r>
              <a:rPr lang="ja-JP"/>
              <a:t>マスター テキストの書式設定</a:t>
            </a:r>
          </a:p>
          <a:p>
            <a:pPr lvl="1"/>
            <a:r>
              <a:rPr lang="ja-JP"/>
              <a:t>第</a:t>
            </a:r>
            <a:r>
              <a:rPr lang="en-US"/>
              <a:t> 2 </a:t>
            </a:r>
            <a:r>
              <a:rPr lang="ja-JP"/>
              <a:t>レベル</a:t>
            </a:r>
          </a:p>
          <a:p>
            <a:pPr lvl="2"/>
            <a:r>
              <a:rPr lang="ja-JP"/>
              <a:t>第</a:t>
            </a:r>
            <a:r>
              <a:rPr lang="en-US"/>
              <a:t> 3 </a:t>
            </a:r>
            <a:r>
              <a:rPr lang="ja-JP"/>
              <a:t>レベル</a:t>
            </a:r>
          </a:p>
          <a:p>
            <a:pPr lvl="3"/>
            <a:r>
              <a:rPr lang="ja-JP"/>
              <a:t>第</a:t>
            </a:r>
            <a:r>
              <a:rPr lang="en-US"/>
              <a:t> 4 </a:t>
            </a:r>
            <a:r>
              <a:rPr lang="ja-JP"/>
              <a:t>レベル</a:t>
            </a:r>
          </a:p>
          <a:p>
            <a:pPr lvl="4"/>
            <a:r>
              <a:rPr lang="ja-JP"/>
              <a:t>第</a:t>
            </a:r>
            <a:r>
              <a:rPr lang="en-US"/>
              <a:t> 5 </a:t>
            </a:r>
            <a:r>
              <a:rPr lang="ja-JP"/>
              <a:t>レベル</a:t>
            </a:r>
            <a:endParaRPr lang="en-US"/>
          </a:p>
        </p:txBody>
      </p:sp>
      <p:sp>
        <p:nvSpPr>
          <p:cNvPr id="4" name="コンテンツ プレースホルダー 3"/>
          <p:cNvSpPr txBox="1">
            <a:spLocks noGrp="1"/>
          </p:cNvSpPr>
          <p:nvPr>
            <p:ph idx="2"/>
          </p:nvPr>
        </p:nvSpPr>
        <p:spPr>
          <a:xfrm>
            <a:off x="4548965" y="1604330"/>
            <a:ext cx="3954238" cy="3977699"/>
          </a:xfrm>
        </p:spPr>
        <p:txBody>
          <a:bodyPr/>
          <a:lstStyle>
            <a:lvl1pPr>
              <a:defRPr/>
            </a:lvl1pPr>
            <a:lvl2pPr>
              <a:defRPr/>
            </a:lvl2pPr>
            <a:lvl3pPr>
              <a:defRPr/>
            </a:lvl3pPr>
            <a:lvl4pPr>
              <a:defRPr/>
            </a:lvl4pPr>
            <a:lvl5pPr>
              <a:defRPr/>
            </a:lvl5pPr>
          </a:lstStyle>
          <a:p>
            <a:pPr lvl="0"/>
            <a:r>
              <a:rPr lang="ja-JP"/>
              <a:t>マスター テキストの書式設定</a:t>
            </a:r>
          </a:p>
          <a:p>
            <a:pPr lvl="1"/>
            <a:r>
              <a:rPr lang="ja-JP"/>
              <a:t>第</a:t>
            </a:r>
            <a:r>
              <a:rPr lang="en-US"/>
              <a:t> 2 </a:t>
            </a:r>
            <a:r>
              <a:rPr lang="ja-JP"/>
              <a:t>レベル</a:t>
            </a:r>
          </a:p>
          <a:p>
            <a:pPr lvl="2"/>
            <a:r>
              <a:rPr lang="ja-JP"/>
              <a:t>第</a:t>
            </a:r>
            <a:r>
              <a:rPr lang="en-US"/>
              <a:t> 3 </a:t>
            </a:r>
            <a:r>
              <a:rPr lang="ja-JP"/>
              <a:t>レベル</a:t>
            </a:r>
          </a:p>
          <a:p>
            <a:pPr lvl="3"/>
            <a:r>
              <a:rPr lang="ja-JP"/>
              <a:t>第</a:t>
            </a:r>
            <a:r>
              <a:rPr lang="en-US"/>
              <a:t> 4 </a:t>
            </a:r>
            <a:r>
              <a:rPr lang="ja-JP"/>
              <a:t>レベル</a:t>
            </a:r>
          </a:p>
          <a:p>
            <a:pPr lvl="4"/>
            <a:r>
              <a:rPr lang="ja-JP"/>
              <a:t>第</a:t>
            </a:r>
            <a:r>
              <a:rPr lang="en-US"/>
              <a:t> 5 </a:t>
            </a:r>
            <a:r>
              <a:rPr lang="ja-JP"/>
              <a:t>レベル</a:t>
            </a:r>
            <a:endParaRPr lang="en-US"/>
          </a:p>
        </p:txBody>
      </p:sp>
      <p:sp>
        <p:nvSpPr>
          <p:cNvPr id="5" name="日付プレースホルダー 4"/>
          <p:cNvSpPr txBox="1">
            <a:spLocks noGrp="1"/>
          </p:cNvSpPr>
          <p:nvPr>
            <p:ph type="dt" sz="half" idx="7"/>
          </p:nvPr>
        </p:nvSpPr>
        <p:spPr/>
        <p:txBody>
          <a:bodyPr/>
          <a:lstStyle>
            <a:lvl1pPr>
              <a:defRPr/>
            </a:lvl1pPr>
          </a:lstStyle>
          <a:p>
            <a:pPr lvl="0"/>
            <a:endParaRPr lang="en-US"/>
          </a:p>
        </p:txBody>
      </p:sp>
      <p:sp>
        <p:nvSpPr>
          <p:cNvPr id="6" name="フッター プレースホルダー 5"/>
          <p:cNvSpPr txBox="1">
            <a:spLocks noGrp="1"/>
          </p:cNvSpPr>
          <p:nvPr>
            <p:ph type="ftr" sz="quarter" idx="9"/>
          </p:nvPr>
        </p:nvSpPr>
        <p:spPr/>
        <p:txBody>
          <a:bodyPr/>
          <a:lstStyle>
            <a:lvl1pPr>
              <a:defRPr/>
            </a:lvl1pPr>
          </a:lstStyle>
          <a:p>
            <a:pPr lvl="0"/>
            <a:endParaRPr lang="en-US"/>
          </a:p>
        </p:txBody>
      </p:sp>
      <p:sp>
        <p:nvSpPr>
          <p:cNvPr id="7" name="スライド番号プレースホルダー 6"/>
          <p:cNvSpPr txBox="1">
            <a:spLocks noGrp="1"/>
          </p:cNvSpPr>
          <p:nvPr>
            <p:ph type="sldNum" sz="quarter" idx="8"/>
          </p:nvPr>
        </p:nvSpPr>
        <p:spPr/>
        <p:txBody>
          <a:bodyPr/>
          <a:lstStyle>
            <a:lvl1pPr>
              <a:defRPr/>
            </a:lvl1pPr>
          </a:lstStyle>
          <a:p>
            <a:pPr lvl="0"/>
            <a:fld id="{0EBD643F-5B06-44AC-A415-7960490ACBA1}" type="slidenum">
              <a:t>‹#›</a:t>
            </a:fld>
            <a:endParaRPr lang="en-US"/>
          </a:p>
        </p:txBody>
      </p:sp>
    </p:spTree>
    <p:extLst>
      <p:ext uri="{BB962C8B-B14F-4D97-AF65-F5344CB8AC3E}">
        <p14:creationId xmlns:p14="http://schemas.microsoft.com/office/powerpoint/2010/main" val="2722455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txBox="1">
            <a:spLocks noGrp="1"/>
          </p:cNvSpPr>
          <p:nvPr>
            <p:ph type="title"/>
          </p:nvPr>
        </p:nvSpPr>
        <p:spPr>
          <a:xfrm>
            <a:off x="629278" y="365796"/>
            <a:ext cx="7886879" cy="1324936"/>
          </a:xfrm>
        </p:spPr>
        <p:txBody>
          <a:bodyPr/>
          <a:lstStyle>
            <a:lvl1pPr>
              <a:defRPr lang="ja-JP"/>
            </a:lvl1pPr>
          </a:lstStyle>
          <a:p>
            <a:pPr lvl="0"/>
            <a:r>
              <a:rPr lang="ja-JP"/>
              <a:t>マスター タイトルの書式設定</a:t>
            </a:r>
            <a:endParaRPr lang="en-US"/>
          </a:p>
        </p:txBody>
      </p:sp>
      <p:sp>
        <p:nvSpPr>
          <p:cNvPr id="3" name="テキスト プレースホルダー 2"/>
          <p:cNvSpPr txBox="1">
            <a:spLocks noGrp="1"/>
          </p:cNvSpPr>
          <p:nvPr>
            <p:ph type="body" idx="1"/>
          </p:nvPr>
        </p:nvSpPr>
        <p:spPr>
          <a:xfrm>
            <a:off x="629279" y="1680654"/>
            <a:ext cx="3869279" cy="823770"/>
          </a:xfrm>
        </p:spPr>
        <p:txBody>
          <a:bodyPr anchor="b"/>
          <a:lstStyle>
            <a:lvl1pPr>
              <a:defRPr sz="2177" b="1"/>
            </a:lvl1pPr>
          </a:lstStyle>
          <a:p>
            <a:pPr lvl="0"/>
            <a:r>
              <a:rPr lang="ja-JP"/>
              <a:t>マスター テキストの書式設定</a:t>
            </a:r>
          </a:p>
        </p:txBody>
      </p:sp>
      <p:sp>
        <p:nvSpPr>
          <p:cNvPr id="4" name="コンテンツ プレースホルダー 3"/>
          <p:cNvSpPr txBox="1">
            <a:spLocks noGrp="1"/>
          </p:cNvSpPr>
          <p:nvPr>
            <p:ph idx="2"/>
          </p:nvPr>
        </p:nvSpPr>
        <p:spPr>
          <a:xfrm>
            <a:off x="629279" y="2504425"/>
            <a:ext cx="3869279" cy="3685348"/>
          </a:xfrm>
        </p:spPr>
        <p:txBody>
          <a:bodyPr/>
          <a:lstStyle>
            <a:lvl1pPr>
              <a:defRPr/>
            </a:lvl1pPr>
            <a:lvl2pPr>
              <a:defRPr/>
            </a:lvl2pPr>
            <a:lvl3pPr>
              <a:defRPr/>
            </a:lvl3pPr>
            <a:lvl4pPr>
              <a:defRPr/>
            </a:lvl4pPr>
            <a:lvl5pPr>
              <a:defRPr/>
            </a:lvl5pPr>
          </a:lstStyle>
          <a:p>
            <a:pPr lvl="0"/>
            <a:r>
              <a:rPr lang="ja-JP"/>
              <a:t>マスター テキストの書式設定</a:t>
            </a:r>
          </a:p>
          <a:p>
            <a:pPr lvl="1"/>
            <a:r>
              <a:rPr lang="ja-JP"/>
              <a:t>第</a:t>
            </a:r>
            <a:r>
              <a:rPr lang="en-US"/>
              <a:t> 2 </a:t>
            </a:r>
            <a:r>
              <a:rPr lang="ja-JP"/>
              <a:t>レベル</a:t>
            </a:r>
          </a:p>
          <a:p>
            <a:pPr lvl="2"/>
            <a:r>
              <a:rPr lang="ja-JP"/>
              <a:t>第</a:t>
            </a:r>
            <a:r>
              <a:rPr lang="en-US"/>
              <a:t> 3 </a:t>
            </a:r>
            <a:r>
              <a:rPr lang="ja-JP"/>
              <a:t>レベル</a:t>
            </a:r>
          </a:p>
          <a:p>
            <a:pPr lvl="3"/>
            <a:r>
              <a:rPr lang="ja-JP"/>
              <a:t>第</a:t>
            </a:r>
            <a:r>
              <a:rPr lang="en-US"/>
              <a:t> 4 </a:t>
            </a:r>
            <a:r>
              <a:rPr lang="ja-JP"/>
              <a:t>レベル</a:t>
            </a:r>
          </a:p>
          <a:p>
            <a:pPr lvl="4"/>
            <a:r>
              <a:rPr lang="ja-JP"/>
              <a:t>第</a:t>
            </a:r>
            <a:r>
              <a:rPr lang="en-US"/>
              <a:t> 5 </a:t>
            </a:r>
            <a:r>
              <a:rPr lang="ja-JP"/>
              <a:t>レベル</a:t>
            </a:r>
            <a:endParaRPr lang="en-US"/>
          </a:p>
        </p:txBody>
      </p:sp>
      <p:sp>
        <p:nvSpPr>
          <p:cNvPr id="5" name="テキスト プレースホルダー 4"/>
          <p:cNvSpPr txBox="1">
            <a:spLocks noGrp="1"/>
          </p:cNvSpPr>
          <p:nvPr>
            <p:ph type="body" idx="3"/>
          </p:nvPr>
        </p:nvSpPr>
        <p:spPr>
          <a:xfrm>
            <a:off x="4629602" y="1680654"/>
            <a:ext cx="3886556" cy="823770"/>
          </a:xfrm>
        </p:spPr>
        <p:txBody>
          <a:bodyPr anchor="b"/>
          <a:lstStyle>
            <a:lvl1pPr>
              <a:defRPr sz="2177" b="1"/>
            </a:lvl1pPr>
          </a:lstStyle>
          <a:p>
            <a:pPr lvl="0"/>
            <a:r>
              <a:rPr lang="ja-JP"/>
              <a:t>マスター テキストの書式設定</a:t>
            </a:r>
          </a:p>
        </p:txBody>
      </p:sp>
      <p:sp>
        <p:nvSpPr>
          <p:cNvPr id="6" name="コンテンツ プレースホルダー 5"/>
          <p:cNvSpPr txBox="1">
            <a:spLocks noGrp="1"/>
          </p:cNvSpPr>
          <p:nvPr>
            <p:ph idx="4"/>
          </p:nvPr>
        </p:nvSpPr>
        <p:spPr>
          <a:xfrm>
            <a:off x="4629602" y="2504425"/>
            <a:ext cx="3886556" cy="3685348"/>
          </a:xfrm>
        </p:spPr>
        <p:txBody>
          <a:bodyPr/>
          <a:lstStyle>
            <a:lvl1pPr>
              <a:defRPr/>
            </a:lvl1pPr>
            <a:lvl2pPr>
              <a:defRPr/>
            </a:lvl2pPr>
            <a:lvl3pPr>
              <a:defRPr/>
            </a:lvl3pPr>
            <a:lvl4pPr>
              <a:defRPr/>
            </a:lvl4pPr>
            <a:lvl5pPr>
              <a:defRPr/>
            </a:lvl5pPr>
          </a:lstStyle>
          <a:p>
            <a:pPr lvl="0"/>
            <a:r>
              <a:rPr lang="ja-JP"/>
              <a:t>マスター テキストの書式設定</a:t>
            </a:r>
          </a:p>
          <a:p>
            <a:pPr lvl="1"/>
            <a:r>
              <a:rPr lang="ja-JP"/>
              <a:t>第</a:t>
            </a:r>
            <a:r>
              <a:rPr lang="en-US"/>
              <a:t> 2 </a:t>
            </a:r>
            <a:r>
              <a:rPr lang="ja-JP"/>
              <a:t>レベル</a:t>
            </a:r>
          </a:p>
          <a:p>
            <a:pPr lvl="2"/>
            <a:r>
              <a:rPr lang="ja-JP"/>
              <a:t>第</a:t>
            </a:r>
            <a:r>
              <a:rPr lang="en-US"/>
              <a:t> 3 </a:t>
            </a:r>
            <a:r>
              <a:rPr lang="ja-JP"/>
              <a:t>レベル</a:t>
            </a:r>
          </a:p>
          <a:p>
            <a:pPr lvl="3"/>
            <a:r>
              <a:rPr lang="ja-JP"/>
              <a:t>第</a:t>
            </a:r>
            <a:r>
              <a:rPr lang="en-US"/>
              <a:t> 4 </a:t>
            </a:r>
            <a:r>
              <a:rPr lang="ja-JP"/>
              <a:t>レベル</a:t>
            </a:r>
          </a:p>
          <a:p>
            <a:pPr lvl="4"/>
            <a:r>
              <a:rPr lang="ja-JP"/>
              <a:t>第</a:t>
            </a:r>
            <a:r>
              <a:rPr lang="en-US"/>
              <a:t> 5 </a:t>
            </a:r>
            <a:r>
              <a:rPr lang="ja-JP"/>
              <a:t>レベル</a:t>
            </a:r>
            <a:endParaRPr lang="en-US"/>
          </a:p>
        </p:txBody>
      </p:sp>
      <p:sp>
        <p:nvSpPr>
          <p:cNvPr id="7" name="日付プレースホルダー 6"/>
          <p:cNvSpPr txBox="1">
            <a:spLocks noGrp="1"/>
          </p:cNvSpPr>
          <p:nvPr>
            <p:ph type="dt" sz="half" idx="7"/>
          </p:nvPr>
        </p:nvSpPr>
        <p:spPr/>
        <p:txBody>
          <a:bodyPr/>
          <a:lstStyle>
            <a:lvl1pPr>
              <a:defRPr/>
            </a:lvl1pPr>
          </a:lstStyle>
          <a:p>
            <a:pPr lvl="0"/>
            <a:endParaRPr lang="en-US"/>
          </a:p>
        </p:txBody>
      </p:sp>
      <p:sp>
        <p:nvSpPr>
          <p:cNvPr id="8" name="フッター プレースホルダー 7"/>
          <p:cNvSpPr txBox="1">
            <a:spLocks noGrp="1"/>
          </p:cNvSpPr>
          <p:nvPr>
            <p:ph type="ftr" sz="quarter" idx="9"/>
          </p:nvPr>
        </p:nvSpPr>
        <p:spPr/>
        <p:txBody>
          <a:bodyPr/>
          <a:lstStyle>
            <a:lvl1pPr>
              <a:defRPr/>
            </a:lvl1pPr>
          </a:lstStyle>
          <a:p>
            <a:pPr lvl="0"/>
            <a:endParaRPr lang="en-US"/>
          </a:p>
        </p:txBody>
      </p:sp>
      <p:sp>
        <p:nvSpPr>
          <p:cNvPr id="9" name="スライド番号プレースホルダー 8"/>
          <p:cNvSpPr txBox="1">
            <a:spLocks noGrp="1"/>
          </p:cNvSpPr>
          <p:nvPr>
            <p:ph type="sldNum" sz="quarter" idx="8"/>
          </p:nvPr>
        </p:nvSpPr>
        <p:spPr/>
        <p:txBody>
          <a:bodyPr/>
          <a:lstStyle>
            <a:lvl1pPr>
              <a:defRPr/>
            </a:lvl1pPr>
          </a:lstStyle>
          <a:p>
            <a:pPr lvl="0"/>
            <a:fld id="{EC7F7F4A-4B59-445D-B8DF-280557B8548E}" type="slidenum">
              <a:t>‹#›</a:t>
            </a:fld>
            <a:endParaRPr lang="en-US"/>
          </a:p>
        </p:txBody>
      </p:sp>
    </p:spTree>
    <p:extLst>
      <p:ext uri="{BB962C8B-B14F-4D97-AF65-F5344CB8AC3E}">
        <p14:creationId xmlns:p14="http://schemas.microsoft.com/office/powerpoint/2010/main" val="2914346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txBox="1">
            <a:spLocks noGrp="1"/>
          </p:cNvSpPr>
          <p:nvPr>
            <p:ph type="title"/>
          </p:nvPr>
        </p:nvSpPr>
        <p:spPr/>
        <p:txBody>
          <a:bodyPr/>
          <a:lstStyle>
            <a:lvl1pPr>
              <a:defRPr lang="ja-JP"/>
            </a:lvl1pPr>
          </a:lstStyle>
          <a:p>
            <a:pPr lvl="0"/>
            <a:r>
              <a:rPr lang="ja-JP"/>
              <a:t>マスター タイトルの書式設定</a:t>
            </a:r>
            <a:endParaRPr lang="en-US"/>
          </a:p>
        </p:txBody>
      </p:sp>
      <p:sp>
        <p:nvSpPr>
          <p:cNvPr id="3" name="日付プレースホルダー 2"/>
          <p:cNvSpPr txBox="1">
            <a:spLocks noGrp="1"/>
          </p:cNvSpPr>
          <p:nvPr>
            <p:ph type="dt" sz="half" idx="7"/>
          </p:nvPr>
        </p:nvSpPr>
        <p:spPr/>
        <p:txBody>
          <a:bodyPr/>
          <a:lstStyle>
            <a:lvl1pPr>
              <a:defRPr/>
            </a:lvl1pPr>
          </a:lstStyle>
          <a:p>
            <a:pPr lvl="0"/>
            <a:endParaRPr lang="en-US"/>
          </a:p>
        </p:txBody>
      </p:sp>
      <p:sp>
        <p:nvSpPr>
          <p:cNvPr id="4" name="フッター プレースホルダー 3"/>
          <p:cNvSpPr txBox="1">
            <a:spLocks noGrp="1"/>
          </p:cNvSpPr>
          <p:nvPr>
            <p:ph type="ftr" sz="quarter" idx="9"/>
          </p:nvPr>
        </p:nvSpPr>
        <p:spPr/>
        <p:txBody>
          <a:bodyPr/>
          <a:lstStyle>
            <a:lvl1pPr>
              <a:defRPr/>
            </a:lvl1pPr>
          </a:lstStyle>
          <a:p>
            <a:pPr lvl="0"/>
            <a:endParaRPr lang="en-US"/>
          </a:p>
        </p:txBody>
      </p:sp>
      <p:sp>
        <p:nvSpPr>
          <p:cNvPr id="5" name="スライド番号プレースホルダー 4"/>
          <p:cNvSpPr txBox="1">
            <a:spLocks noGrp="1"/>
          </p:cNvSpPr>
          <p:nvPr>
            <p:ph type="sldNum" sz="quarter" idx="8"/>
          </p:nvPr>
        </p:nvSpPr>
        <p:spPr/>
        <p:txBody>
          <a:bodyPr/>
          <a:lstStyle>
            <a:lvl1pPr>
              <a:defRPr/>
            </a:lvl1pPr>
          </a:lstStyle>
          <a:p>
            <a:pPr lvl="0"/>
            <a:fld id="{59C97DEF-66A0-4D60-8B6B-2F6FC62584AE}" type="slidenum">
              <a:t>‹#›</a:t>
            </a:fld>
            <a:endParaRPr lang="en-US"/>
          </a:p>
        </p:txBody>
      </p:sp>
    </p:spTree>
    <p:extLst>
      <p:ext uri="{BB962C8B-B14F-4D97-AF65-F5344CB8AC3E}">
        <p14:creationId xmlns:p14="http://schemas.microsoft.com/office/powerpoint/2010/main" val="4277321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txBox="1">
            <a:spLocks noGrp="1"/>
          </p:cNvSpPr>
          <p:nvPr>
            <p:ph type="dt" sz="half" idx="7"/>
          </p:nvPr>
        </p:nvSpPr>
        <p:spPr/>
        <p:txBody>
          <a:bodyPr/>
          <a:lstStyle>
            <a:lvl1pPr>
              <a:defRPr/>
            </a:lvl1pPr>
          </a:lstStyle>
          <a:p>
            <a:pPr lvl="0"/>
            <a:endParaRPr lang="en-US"/>
          </a:p>
        </p:txBody>
      </p:sp>
      <p:sp>
        <p:nvSpPr>
          <p:cNvPr id="3" name="フッター プレースホルダー 2"/>
          <p:cNvSpPr txBox="1">
            <a:spLocks noGrp="1"/>
          </p:cNvSpPr>
          <p:nvPr>
            <p:ph type="ftr" sz="quarter" idx="9"/>
          </p:nvPr>
        </p:nvSpPr>
        <p:spPr/>
        <p:txBody>
          <a:bodyPr/>
          <a:lstStyle>
            <a:lvl1pPr>
              <a:defRPr/>
            </a:lvl1pPr>
          </a:lstStyle>
          <a:p>
            <a:pPr lvl="0"/>
            <a:endParaRPr lang="en-US"/>
          </a:p>
        </p:txBody>
      </p:sp>
      <p:sp>
        <p:nvSpPr>
          <p:cNvPr id="4" name="スライド番号プレースホルダー 3"/>
          <p:cNvSpPr txBox="1">
            <a:spLocks noGrp="1"/>
          </p:cNvSpPr>
          <p:nvPr>
            <p:ph type="sldNum" sz="quarter" idx="8"/>
          </p:nvPr>
        </p:nvSpPr>
        <p:spPr/>
        <p:txBody>
          <a:bodyPr/>
          <a:lstStyle>
            <a:lvl1pPr>
              <a:defRPr/>
            </a:lvl1pPr>
          </a:lstStyle>
          <a:p>
            <a:pPr lvl="0"/>
            <a:fld id="{22FC3129-D206-4886-9B55-9B3F7147FECB}" type="slidenum">
              <a:t>‹#›</a:t>
            </a:fld>
            <a:endParaRPr lang="en-US"/>
          </a:p>
        </p:txBody>
      </p:sp>
    </p:spTree>
    <p:extLst>
      <p:ext uri="{BB962C8B-B14F-4D97-AF65-F5344CB8AC3E}">
        <p14:creationId xmlns:p14="http://schemas.microsoft.com/office/powerpoint/2010/main" val="4823998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
    <p:spTree>
      <p:nvGrpSpPr>
        <p:cNvPr id="1" name=""/>
        <p:cNvGrpSpPr/>
        <p:nvPr/>
      </p:nvGrpSpPr>
      <p:grpSpPr>
        <a:xfrm>
          <a:off x="0" y="0"/>
          <a:ext cx="0" cy="0"/>
          <a:chOff x="0" y="0"/>
          <a:chExt cx="0" cy="0"/>
        </a:xfrm>
      </p:grpSpPr>
      <p:sp>
        <p:nvSpPr>
          <p:cNvPr id="2" name="タイトル 1"/>
          <p:cNvSpPr txBox="1">
            <a:spLocks noGrp="1"/>
          </p:cNvSpPr>
          <p:nvPr>
            <p:ph type="title"/>
          </p:nvPr>
        </p:nvSpPr>
        <p:spPr>
          <a:xfrm>
            <a:off x="629278" y="456530"/>
            <a:ext cx="2949124" cy="1601452"/>
          </a:xfrm>
        </p:spPr>
        <p:txBody>
          <a:bodyPr anchor="b"/>
          <a:lstStyle>
            <a:lvl1pPr>
              <a:defRPr lang="ja-JP" sz="2903"/>
            </a:lvl1pPr>
          </a:lstStyle>
          <a:p>
            <a:pPr lvl="0"/>
            <a:r>
              <a:rPr lang="ja-JP"/>
              <a:t>マスター タイトルの書式設定</a:t>
            </a:r>
            <a:endParaRPr lang="en-US"/>
          </a:p>
        </p:txBody>
      </p:sp>
      <p:sp>
        <p:nvSpPr>
          <p:cNvPr id="3" name="コンテンツ プレースホルダー 2"/>
          <p:cNvSpPr txBox="1">
            <a:spLocks noGrp="1"/>
          </p:cNvSpPr>
          <p:nvPr>
            <p:ph idx="1"/>
          </p:nvPr>
        </p:nvSpPr>
        <p:spPr>
          <a:xfrm>
            <a:off x="3888000" y="987941"/>
            <a:ext cx="4628158" cy="4873472"/>
          </a:xfrm>
        </p:spPr>
        <p:txBody>
          <a:bodyPr/>
          <a:lstStyle>
            <a:lvl1pPr>
              <a:defRPr/>
            </a:lvl1pPr>
            <a:lvl2pPr>
              <a:defRPr sz="2540"/>
            </a:lvl2pPr>
            <a:lvl3pPr>
              <a:defRPr sz="2177"/>
            </a:lvl3pPr>
            <a:lvl4pPr>
              <a:defRPr sz="1814"/>
            </a:lvl4pPr>
            <a:lvl5pPr>
              <a:defRPr sz="1814"/>
            </a:lvl5pPr>
          </a:lstStyle>
          <a:p>
            <a:pPr lvl="0"/>
            <a:r>
              <a:rPr lang="ja-JP"/>
              <a:t>マスター テキストの書式設定</a:t>
            </a:r>
          </a:p>
          <a:p>
            <a:pPr lvl="1"/>
            <a:r>
              <a:rPr lang="ja-JP"/>
              <a:t>第</a:t>
            </a:r>
            <a:r>
              <a:rPr lang="en-US"/>
              <a:t> 2 </a:t>
            </a:r>
            <a:r>
              <a:rPr lang="ja-JP"/>
              <a:t>レベル</a:t>
            </a:r>
          </a:p>
          <a:p>
            <a:pPr lvl="2"/>
            <a:r>
              <a:rPr lang="ja-JP"/>
              <a:t>第</a:t>
            </a:r>
            <a:r>
              <a:rPr lang="en-US"/>
              <a:t> 3 </a:t>
            </a:r>
            <a:r>
              <a:rPr lang="ja-JP"/>
              <a:t>レベル</a:t>
            </a:r>
          </a:p>
          <a:p>
            <a:pPr lvl="3"/>
            <a:r>
              <a:rPr lang="ja-JP"/>
              <a:t>第</a:t>
            </a:r>
            <a:r>
              <a:rPr lang="en-US"/>
              <a:t> 4 </a:t>
            </a:r>
            <a:r>
              <a:rPr lang="ja-JP"/>
              <a:t>レベル</a:t>
            </a:r>
          </a:p>
          <a:p>
            <a:pPr lvl="4"/>
            <a:r>
              <a:rPr lang="ja-JP"/>
              <a:t>第</a:t>
            </a:r>
            <a:r>
              <a:rPr lang="en-US"/>
              <a:t> 5 </a:t>
            </a:r>
            <a:r>
              <a:rPr lang="ja-JP"/>
              <a:t>レベル</a:t>
            </a:r>
            <a:endParaRPr lang="en-US"/>
          </a:p>
        </p:txBody>
      </p:sp>
      <p:sp>
        <p:nvSpPr>
          <p:cNvPr id="4" name="テキスト プレースホルダー 3"/>
          <p:cNvSpPr txBox="1">
            <a:spLocks noGrp="1"/>
          </p:cNvSpPr>
          <p:nvPr>
            <p:ph type="body" idx="2"/>
          </p:nvPr>
        </p:nvSpPr>
        <p:spPr>
          <a:xfrm>
            <a:off x="629278" y="2057973"/>
            <a:ext cx="2949124" cy="3810640"/>
          </a:xfrm>
        </p:spPr>
        <p:txBody>
          <a:bodyPr/>
          <a:lstStyle>
            <a:lvl1pPr>
              <a:defRPr sz="1451"/>
            </a:lvl1pPr>
          </a:lstStyle>
          <a:p>
            <a:pPr lvl="0"/>
            <a:r>
              <a:rPr lang="ja-JP"/>
              <a:t>マスター テキストの書式設定</a:t>
            </a:r>
          </a:p>
        </p:txBody>
      </p:sp>
      <p:sp>
        <p:nvSpPr>
          <p:cNvPr id="5" name="日付プレースホルダー 4"/>
          <p:cNvSpPr txBox="1">
            <a:spLocks noGrp="1"/>
          </p:cNvSpPr>
          <p:nvPr>
            <p:ph type="dt" sz="half" idx="7"/>
          </p:nvPr>
        </p:nvSpPr>
        <p:spPr/>
        <p:txBody>
          <a:bodyPr/>
          <a:lstStyle>
            <a:lvl1pPr>
              <a:defRPr/>
            </a:lvl1pPr>
          </a:lstStyle>
          <a:p>
            <a:pPr lvl="0"/>
            <a:endParaRPr lang="en-US"/>
          </a:p>
        </p:txBody>
      </p:sp>
      <p:sp>
        <p:nvSpPr>
          <p:cNvPr id="6" name="フッター プレースホルダー 5"/>
          <p:cNvSpPr txBox="1">
            <a:spLocks noGrp="1"/>
          </p:cNvSpPr>
          <p:nvPr>
            <p:ph type="ftr" sz="quarter" idx="9"/>
          </p:nvPr>
        </p:nvSpPr>
        <p:spPr/>
        <p:txBody>
          <a:bodyPr/>
          <a:lstStyle>
            <a:lvl1pPr>
              <a:defRPr/>
            </a:lvl1pPr>
          </a:lstStyle>
          <a:p>
            <a:pPr lvl="0"/>
            <a:endParaRPr lang="en-US"/>
          </a:p>
        </p:txBody>
      </p:sp>
      <p:sp>
        <p:nvSpPr>
          <p:cNvPr id="7" name="スライド番号プレースホルダー 6"/>
          <p:cNvSpPr txBox="1">
            <a:spLocks noGrp="1"/>
          </p:cNvSpPr>
          <p:nvPr>
            <p:ph type="sldNum" sz="quarter" idx="8"/>
          </p:nvPr>
        </p:nvSpPr>
        <p:spPr/>
        <p:txBody>
          <a:bodyPr/>
          <a:lstStyle>
            <a:lvl1pPr>
              <a:defRPr/>
            </a:lvl1pPr>
          </a:lstStyle>
          <a:p>
            <a:pPr lvl="0"/>
            <a:fld id="{54526F2F-03C7-44CD-AFB0-4603A62DDC3B}" type="slidenum">
              <a:t>‹#›</a:t>
            </a:fld>
            <a:endParaRPr lang="en-US"/>
          </a:p>
        </p:txBody>
      </p:sp>
    </p:spTree>
    <p:extLst>
      <p:ext uri="{BB962C8B-B14F-4D97-AF65-F5344CB8AC3E}">
        <p14:creationId xmlns:p14="http://schemas.microsoft.com/office/powerpoint/2010/main" val="1406197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txBox="1">
            <a:spLocks noGrp="1"/>
          </p:cNvSpPr>
          <p:nvPr>
            <p:ph type="title"/>
          </p:nvPr>
        </p:nvSpPr>
        <p:spPr>
          <a:xfrm>
            <a:off x="629278" y="456530"/>
            <a:ext cx="2949124" cy="1601452"/>
          </a:xfrm>
        </p:spPr>
        <p:txBody>
          <a:bodyPr anchor="b"/>
          <a:lstStyle>
            <a:lvl1pPr>
              <a:defRPr lang="ja-JP" sz="2903"/>
            </a:lvl1pPr>
          </a:lstStyle>
          <a:p>
            <a:pPr lvl="0"/>
            <a:r>
              <a:rPr lang="ja-JP"/>
              <a:t>マスター タイトルの書式設定</a:t>
            </a:r>
            <a:endParaRPr lang="en-US"/>
          </a:p>
        </p:txBody>
      </p:sp>
      <p:sp>
        <p:nvSpPr>
          <p:cNvPr id="3" name="図プレースホルダー 2"/>
          <p:cNvSpPr txBox="1">
            <a:spLocks noGrp="1"/>
          </p:cNvSpPr>
          <p:nvPr>
            <p:ph type="pic" idx="1"/>
          </p:nvPr>
        </p:nvSpPr>
        <p:spPr>
          <a:xfrm>
            <a:off x="3888000" y="987941"/>
            <a:ext cx="4628158" cy="4873472"/>
          </a:xfrm>
        </p:spPr>
        <p:txBody>
          <a:bodyPr/>
          <a:lstStyle>
            <a:lvl1pPr>
              <a:defRPr lang="en-US"/>
            </a:lvl1pPr>
          </a:lstStyle>
          <a:p>
            <a:pPr lvl="0"/>
            <a:endParaRPr lang="en-US"/>
          </a:p>
        </p:txBody>
      </p:sp>
      <p:sp>
        <p:nvSpPr>
          <p:cNvPr id="4" name="テキスト プレースホルダー 3"/>
          <p:cNvSpPr txBox="1">
            <a:spLocks noGrp="1"/>
          </p:cNvSpPr>
          <p:nvPr>
            <p:ph type="body" idx="2"/>
          </p:nvPr>
        </p:nvSpPr>
        <p:spPr>
          <a:xfrm>
            <a:off x="629278" y="2057973"/>
            <a:ext cx="2949124" cy="3810640"/>
          </a:xfrm>
        </p:spPr>
        <p:txBody>
          <a:bodyPr/>
          <a:lstStyle>
            <a:lvl1pPr>
              <a:defRPr sz="1451"/>
            </a:lvl1pPr>
          </a:lstStyle>
          <a:p>
            <a:pPr lvl="0"/>
            <a:r>
              <a:rPr lang="ja-JP"/>
              <a:t>マスター テキストの書式設定</a:t>
            </a:r>
          </a:p>
        </p:txBody>
      </p:sp>
      <p:sp>
        <p:nvSpPr>
          <p:cNvPr id="5" name="日付プレースホルダー 4"/>
          <p:cNvSpPr txBox="1">
            <a:spLocks noGrp="1"/>
          </p:cNvSpPr>
          <p:nvPr>
            <p:ph type="dt" sz="half" idx="7"/>
          </p:nvPr>
        </p:nvSpPr>
        <p:spPr/>
        <p:txBody>
          <a:bodyPr/>
          <a:lstStyle>
            <a:lvl1pPr>
              <a:defRPr/>
            </a:lvl1pPr>
          </a:lstStyle>
          <a:p>
            <a:pPr lvl="0"/>
            <a:endParaRPr lang="en-US"/>
          </a:p>
        </p:txBody>
      </p:sp>
      <p:sp>
        <p:nvSpPr>
          <p:cNvPr id="6" name="フッター プレースホルダー 5"/>
          <p:cNvSpPr txBox="1">
            <a:spLocks noGrp="1"/>
          </p:cNvSpPr>
          <p:nvPr>
            <p:ph type="ftr" sz="quarter" idx="9"/>
          </p:nvPr>
        </p:nvSpPr>
        <p:spPr/>
        <p:txBody>
          <a:bodyPr/>
          <a:lstStyle>
            <a:lvl1pPr>
              <a:defRPr/>
            </a:lvl1pPr>
          </a:lstStyle>
          <a:p>
            <a:pPr lvl="0"/>
            <a:endParaRPr lang="en-US"/>
          </a:p>
        </p:txBody>
      </p:sp>
      <p:sp>
        <p:nvSpPr>
          <p:cNvPr id="7" name="スライド番号プレースホルダー 6"/>
          <p:cNvSpPr txBox="1">
            <a:spLocks noGrp="1"/>
          </p:cNvSpPr>
          <p:nvPr>
            <p:ph type="sldNum" sz="quarter" idx="8"/>
          </p:nvPr>
        </p:nvSpPr>
        <p:spPr/>
        <p:txBody>
          <a:bodyPr/>
          <a:lstStyle>
            <a:lvl1pPr>
              <a:defRPr/>
            </a:lvl1pPr>
          </a:lstStyle>
          <a:p>
            <a:pPr lvl="0"/>
            <a:fld id="{22E74285-8651-48B5-940B-33927D078BCB}" type="slidenum">
              <a:t>‹#›</a:t>
            </a:fld>
            <a:endParaRPr lang="en-US"/>
          </a:p>
        </p:txBody>
      </p:sp>
    </p:spTree>
    <p:extLst>
      <p:ext uri="{BB962C8B-B14F-4D97-AF65-F5344CB8AC3E}">
        <p14:creationId xmlns:p14="http://schemas.microsoft.com/office/powerpoint/2010/main" val="2200411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タイトル プレースホルダー 1"/>
          <p:cNvSpPr txBox="1">
            <a:spLocks noGrp="1"/>
          </p:cNvSpPr>
          <p:nvPr>
            <p:ph type="title"/>
          </p:nvPr>
        </p:nvSpPr>
        <p:spPr>
          <a:xfrm>
            <a:off x="457170" y="273354"/>
            <a:ext cx="8228766" cy="1145004"/>
          </a:xfrm>
          <a:prstGeom prst="rect">
            <a:avLst/>
          </a:prstGeom>
          <a:noFill/>
          <a:ln>
            <a:noFill/>
          </a:ln>
        </p:spPr>
        <p:txBody>
          <a:bodyPr vert="horz" wrap="square" lIns="0" tIns="0" rIns="0" bIns="0" anchor="ctr" anchorCtr="1" compatLnSpc="1"/>
          <a:lstStyle/>
          <a:p>
            <a:pPr lvl="0"/>
            <a:endParaRPr lang="en-US"/>
          </a:p>
        </p:txBody>
      </p:sp>
      <p:sp>
        <p:nvSpPr>
          <p:cNvPr id="3" name="テキスト プレースホルダー 2"/>
          <p:cNvSpPr txBox="1">
            <a:spLocks noGrp="1"/>
          </p:cNvSpPr>
          <p:nvPr>
            <p:ph type="body" idx="1"/>
          </p:nvPr>
        </p:nvSpPr>
        <p:spPr>
          <a:xfrm>
            <a:off x="457170" y="1604844"/>
            <a:ext cx="8045891" cy="3977483"/>
          </a:xfrm>
          <a:prstGeom prst="rect">
            <a:avLst/>
          </a:prstGeom>
          <a:noFill/>
          <a:ln>
            <a:noFill/>
          </a:ln>
        </p:spPr>
        <p:txBody>
          <a:bodyPr vert="horz" wrap="square" lIns="0" tIns="0" rIns="0" bIns="0" anchor="t" anchorCtr="0" compatLnSpc="1"/>
          <a:lstStyle/>
          <a:p>
            <a:pPr lvl="0"/>
            <a:r>
              <a:rPr lang="ja-JP"/>
              <a:t>マスター テキストの書式設定</a:t>
            </a:r>
          </a:p>
          <a:p>
            <a:pPr lvl="1"/>
            <a:r>
              <a:rPr lang="ja-JP"/>
              <a:t>第</a:t>
            </a:r>
            <a:r>
              <a:rPr lang="en-US"/>
              <a:t> 2 </a:t>
            </a:r>
            <a:r>
              <a:rPr lang="ja-JP"/>
              <a:t>レベル</a:t>
            </a:r>
          </a:p>
          <a:p>
            <a:pPr lvl="2"/>
            <a:r>
              <a:rPr lang="ja-JP"/>
              <a:t>第</a:t>
            </a:r>
            <a:r>
              <a:rPr lang="en-US"/>
              <a:t> 3 </a:t>
            </a:r>
            <a:r>
              <a:rPr lang="ja-JP"/>
              <a:t>レベル</a:t>
            </a:r>
          </a:p>
          <a:p>
            <a:pPr lvl="3"/>
            <a:r>
              <a:rPr lang="ja-JP"/>
              <a:t>第</a:t>
            </a:r>
            <a:r>
              <a:rPr lang="en-US"/>
              <a:t> 4 </a:t>
            </a:r>
            <a:r>
              <a:rPr lang="ja-JP"/>
              <a:t>レベル</a:t>
            </a:r>
          </a:p>
          <a:p>
            <a:pPr lvl="4"/>
            <a:r>
              <a:rPr lang="ja-JP"/>
              <a:t>第</a:t>
            </a:r>
            <a:r>
              <a:rPr lang="en-US"/>
              <a:t> 5 </a:t>
            </a:r>
            <a:r>
              <a:rPr lang="ja-JP"/>
              <a:t>レベル</a:t>
            </a:r>
            <a:endParaRPr lang="en-US"/>
          </a:p>
        </p:txBody>
      </p:sp>
      <p:sp>
        <p:nvSpPr>
          <p:cNvPr id="4" name="日付プレースホルダー 3"/>
          <p:cNvSpPr txBox="1">
            <a:spLocks noGrp="1"/>
          </p:cNvSpPr>
          <p:nvPr>
            <p:ph type="dt" sz="half" idx="2"/>
          </p:nvPr>
        </p:nvSpPr>
        <p:spPr>
          <a:xfrm>
            <a:off x="457171" y="6247907"/>
            <a:ext cx="2130092" cy="472897"/>
          </a:xfrm>
          <a:prstGeom prst="rect">
            <a:avLst/>
          </a:prstGeom>
          <a:noFill/>
          <a:ln>
            <a:noFill/>
          </a:ln>
        </p:spPr>
        <p:txBody>
          <a:bodyPr vert="horz" wrap="square" lIns="0" tIns="0" rIns="0" bIns="0" anchor="t" anchorCtr="0" compatLnSpc="1"/>
          <a:lstStyle>
            <a:lvl1pPr marL="0" marR="0" lvl="0" indent="0" algn="l" defTabSz="829452" rtl="0" fontAlgn="auto" hangingPunct="0">
              <a:lnSpc>
                <a:spcPct val="100000"/>
              </a:lnSpc>
              <a:spcBef>
                <a:spcPts val="0"/>
              </a:spcBef>
              <a:spcAft>
                <a:spcPts val="0"/>
              </a:spcAft>
              <a:buNone/>
              <a:tabLst/>
              <a:defRPr lang="en-US" sz="1270" b="0" i="0" u="none" strike="noStrike" kern="1200" cap="none" spc="0" baseline="0">
                <a:solidFill>
                  <a:srgbClr val="000000"/>
                </a:solidFill>
                <a:uFillTx/>
                <a:latin typeface="Times New Roman" pitchFamily="18"/>
                <a:ea typeface="ＭＳ Ｐ明朝" pitchFamily="2"/>
                <a:cs typeface="Tahoma" pitchFamily="2"/>
              </a:defRPr>
            </a:lvl1pPr>
          </a:lstStyle>
          <a:p>
            <a:pPr lvl="0"/>
            <a:endParaRPr lang="en-US"/>
          </a:p>
        </p:txBody>
      </p:sp>
      <p:sp>
        <p:nvSpPr>
          <p:cNvPr id="5" name="フッター プレースホルダー 4"/>
          <p:cNvSpPr txBox="1">
            <a:spLocks noGrp="1"/>
          </p:cNvSpPr>
          <p:nvPr>
            <p:ph type="ftr" sz="quarter" idx="3"/>
          </p:nvPr>
        </p:nvSpPr>
        <p:spPr>
          <a:xfrm>
            <a:off x="3127056" y="6247907"/>
            <a:ext cx="2898137" cy="472897"/>
          </a:xfrm>
          <a:prstGeom prst="rect">
            <a:avLst/>
          </a:prstGeom>
          <a:noFill/>
          <a:ln>
            <a:noFill/>
          </a:ln>
        </p:spPr>
        <p:txBody>
          <a:bodyPr vert="horz" wrap="square" lIns="0" tIns="0" rIns="0" bIns="0" anchor="t" anchorCtr="1" compatLnSpc="1"/>
          <a:lstStyle>
            <a:lvl1pPr marL="0" marR="0" lvl="0" indent="0" algn="ctr" defTabSz="829452" rtl="0" fontAlgn="auto" hangingPunct="0">
              <a:lnSpc>
                <a:spcPct val="100000"/>
              </a:lnSpc>
              <a:spcBef>
                <a:spcPts val="0"/>
              </a:spcBef>
              <a:spcAft>
                <a:spcPts val="0"/>
              </a:spcAft>
              <a:buNone/>
              <a:tabLst/>
              <a:defRPr lang="en-US" sz="1270" b="0" i="0" u="none" strike="noStrike" kern="1200" cap="none" spc="0" baseline="0">
                <a:solidFill>
                  <a:srgbClr val="000000"/>
                </a:solidFill>
                <a:uFillTx/>
                <a:latin typeface="Times New Roman" pitchFamily="18"/>
                <a:ea typeface="ＭＳ Ｐ明朝" pitchFamily="2"/>
                <a:cs typeface="Tahoma" pitchFamily="2"/>
              </a:defRPr>
            </a:lvl1pPr>
          </a:lstStyle>
          <a:p>
            <a:pPr lvl="0"/>
            <a:endParaRPr lang="en-US"/>
          </a:p>
        </p:txBody>
      </p:sp>
      <p:sp>
        <p:nvSpPr>
          <p:cNvPr id="6" name="スライド番号プレースホルダー 5"/>
          <p:cNvSpPr txBox="1">
            <a:spLocks noGrp="1"/>
          </p:cNvSpPr>
          <p:nvPr>
            <p:ph type="sldNum" sz="quarter" idx="4"/>
          </p:nvPr>
        </p:nvSpPr>
        <p:spPr>
          <a:xfrm>
            <a:off x="6555844" y="6247907"/>
            <a:ext cx="2130092" cy="472897"/>
          </a:xfrm>
          <a:prstGeom prst="rect">
            <a:avLst/>
          </a:prstGeom>
          <a:noFill/>
          <a:ln>
            <a:noFill/>
          </a:ln>
        </p:spPr>
        <p:txBody>
          <a:bodyPr vert="horz" wrap="square" lIns="0" tIns="0" rIns="0" bIns="0" anchor="t" anchorCtr="0" compatLnSpc="1"/>
          <a:lstStyle>
            <a:lvl1pPr marL="0" marR="0" lvl="0" indent="0" algn="r" defTabSz="829452" rtl="0" fontAlgn="auto" hangingPunct="0">
              <a:lnSpc>
                <a:spcPct val="100000"/>
              </a:lnSpc>
              <a:spcBef>
                <a:spcPts val="0"/>
              </a:spcBef>
              <a:spcAft>
                <a:spcPts val="0"/>
              </a:spcAft>
              <a:buNone/>
              <a:tabLst/>
              <a:defRPr lang="en-US" sz="1270" b="0" i="0" u="none" strike="noStrike" kern="1200" cap="none" spc="0" baseline="0">
                <a:solidFill>
                  <a:srgbClr val="000000"/>
                </a:solidFill>
                <a:uFillTx/>
                <a:latin typeface="Times New Roman" pitchFamily="18"/>
                <a:ea typeface="ＭＳ Ｐ明朝" pitchFamily="2"/>
                <a:cs typeface="Tahoma" pitchFamily="2"/>
              </a:defRPr>
            </a:lvl1pPr>
          </a:lstStyle>
          <a:p>
            <a:pPr lvl="0"/>
            <a:fld id="{44D2806E-891D-41EE-9C47-F3B2FE8BCEAF}" type="slidenum">
              <a:t>‹#›</a:t>
            </a:fld>
            <a:endParaRPr lang="en-US"/>
          </a:p>
        </p:txBody>
      </p:sp>
    </p:spTree>
    <p:extLst>
      <p:ext uri="{BB962C8B-B14F-4D97-AF65-F5344CB8AC3E}">
        <p14:creationId xmlns:p14="http://schemas.microsoft.com/office/powerpoint/2010/main" val="288336541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marL="0" marR="0" lvl="0" indent="0" algn="ctr" defTabSz="829452" rtl="0" fontAlgn="auto" hangingPunct="0">
        <a:lnSpc>
          <a:spcPct val="100000"/>
        </a:lnSpc>
        <a:spcBef>
          <a:spcPts val="0"/>
        </a:spcBef>
        <a:spcAft>
          <a:spcPts val="0"/>
        </a:spcAft>
        <a:buNone/>
        <a:tabLst/>
        <a:defRPr lang="en-US" sz="3991" b="0" i="0" u="none" strike="noStrike" kern="1200" cap="none" spc="0" baseline="0">
          <a:solidFill>
            <a:srgbClr val="000000"/>
          </a:solidFill>
          <a:uFillTx/>
          <a:latin typeface="Arial" pitchFamily="18"/>
          <a:ea typeface="ＭＳ Ｐゴシック" pitchFamily="2"/>
          <a:cs typeface="Mangal" pitchFamily="2"/>
        </a:defRPr>
      </a:lvl1pPr>
    </p:titleStyle>
    <p:bodyStyle>
      <a:lvl1pPr marL="0" marR="0" lvl="0" indent="0" defTabSz="829452" rtl="0" fontAlgn="auto" hangingPunct="0">
        <a:lnSpc>
          <a:spcPct val="100000"/>
        </a:lnSpc>
        <a:spcBef>
          <a:spcPts val="0"/>
        </a:spcBef>
        <a:spcAft>
          <a:spcPts val="1284"/>
        </a:spcAft>
        <a:buNone/>
        <a:tabLst/>
        <a:defRPr lang="ja-JP" sz="2903" b="0" i="0" u="none" strike="noStrike" kern="1200" cap="none" spc="0" baseline="0">
          <a:solidFill>
            <a:srgbClr val="000000"/>
          </a:solidFill>
          <a:uFillTx/>
          <a:latin typeface="Arial" pitchFamily="18"/>
          <a:ea typeface="ＭＳ Ｐゴシック" pitchFamily="2"/>
          <a:cs typeface="Mangal" pitchFamily="2"/>
        </a:defRPr>
      </a:lvl1pPr>
      <a:lvl2pPr marL="622089" marR="0" lvl="1" indent="-207363" algn="l" defTabSz="829452" rtl="0" fontAlgn="auto" hangingPunct="1">
        <a:lnSpc>
          <a:spcPct val="90000"/>
        </a:lnSpc>
        <a:spcBef>
          <a:spcPts val="454"/>
        </a:spcBef>
        <a:spcAft>
          <a:spcPts val="0"/>
        </a:spcAft>
        <a:buSzPct val="100000"/>
        <a:buFont typeface="Arial" pitchFamily="34"/>
        <a:buChar char="•"/>
        <a:tabLst/>
        <a:defRPr lang="ja-JP" sz="2177" b="0" i="0" u="none" strike="noStrike" kern="1200" cap="none" spc="0" baseline="0">
          <a:solidFill>
            <a:srgbClr val="000000"/>
          </a:solidFill>
          <a:uFillTx/>
          <a:latin typeface="Calibri"/>
          <a:ea typeface="ＭＳ Ｐゴシック" pitchFamily="50"/>
        </a:defRPr>
      </a:lvl2pPr>
      <a:lvl3pPr marL="1036815" marR="0" lvl="2" indent="-207363" algn="l" defTabSz="829452" rtl="0" fontAlgn="auto" hangingPunct="1">
        <a:lnSpc>
          <a:spcPct val="90000"/>
        </a:lnSpc>
        <a:spcBef>
          <a:spcPts val="454"/>
        </a:spcBef>
        <a:spcAft>
          <a:spcPts val="0"/>
        </a:spcAft>
        <a:buSzPct val="100000"/>
        <a:buFont typeface="Arial" pitchFamily="34"/>
        <a:buChar char="•"/>
        <a:tabLst/>
        <a:defRPr lang="ja-JP" sz="1814" b="0" i="0" u="none" strike="noStrike" kern="1200" cap="none" spc="0" baseline="0">
          <a:solidFill>
            <a:srgbClr val="000000"/>
          </a:solidFill>
          <a:uFillTx/>
          <a:latin typeface="Calibri"/>
          <a:ea typeface="ＭＳ Ｐゴシック" pitchFamily="50"/>
        </a:defRPr>
      </a:lvl3pPr>
      <a:lvl4pPr marL="1451541" marR="0" lvl="3" indent="-207363" algn="l" defTabSz="829452" rtl="0" fontAlgn="auto" hangingPunct="1">
        <a:lnSpc>
          <a:spcPct val="90000"/>
        </a:lnSpc>
        <a:spcBef>
          <a:spcPts val="454"/>
        </a:spcBef>
        <a:spcAft>
          <a:spcPts val="0"/>
        </a:spcAft>
        <a:buSzPct val="100000"/>
        <a:buFont typeface="Arial" pitchFamily="34"/>
        <a:buChar char="•"/>
        <a:tabLst/>
        <a:defRPr lang="ja-JP" sz="1633" b="0" i="0" u="none" strike="noStrike" kern="1200" cap="none" spc="0" baseline="0">
          <a:solidFill>
            <a:srgbClr val="000000"/>
          </a:solidFill>
          <a:uFillTx/>
          <a:latin typeface="Calibri"/>
          <a:ea typeface="ＭＳ Ｐゴシック" pitchFamily="50"/>
        </a:defRPr>
      </a:lvl4pPr>
      <a:lvl5pPr marL="1866268" marR="0" lvl="4" indent="-207363" algn="l" defTabSz="829452" rtl="0" fontAlgn="auto" hangingPunct="1">
        <a:lnSpc>
          <a:spcPct val="90000"/>
        </a:lnSpc>
        <a:spcBef>
          <a:spcPts val="454"/>
        </a:spcBef>
        <a:spcAft>
          <a:spcPts val="0"/>
        </a:spcAft>
        <a:buSzPct val="100000"/>
        <a:buFont typeface="Arial" pitchFamily="34"/>
        <a:buChar char="•"/>
        <a:tabLst/>
        <a:defRPr lang="ja-JP" sz="1633" b="0" i="0" u="none" strike="noStrike" kern="1200" cap="none" spc="0" baseline="0">
          <a:solidFill>
            <a:srgbClr val="000000"/>
          </a:solidFill>
          <a:uFillTx/>
          <a:latin typeface="Calibri"/>
          <a:ea typeface="ＭＳ Ｐゴシック" pitchFamily="50"/>
        </a:defRPr>
      </a:lvl5pPr>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3"/>
          <p:cNvSpPr/>
          <p:nvPr/>
        </p:nvSpPr>
        <p:spPr>
          <a:xfrm>
            <a:off x="3418014" y="347655"/>
            <a:ext cx="4393875" cy="362933"/>
          </a:xfrm>
          <a:prstGeom prst="rect">
            <a:avLst/>
          </a:prstGeom>
          <a:noFill/>
          <a:ln>
            <a:noFill/>
            <a:prstDash val="solid"/>
          </a:ln>
        </p:spPr>
        <p:txBody>
          <a:bodyPr vert="horz" wrap="square" lIns="82944" tIns="41472" rIns="82944" bIns="41472" anchor="t" anchorCtr="0" compatLnSpc="1">
            <a:spAutoFit/>
          </a:bodyPr>
          <a:lstStyle/>
          <a:p>
            <a:pPr defTabSz="829452">
              <a:defRPr sz="1800" b="0" i="0" u="none" strike="noStrike" kern="0" cap="none" spc="0" baseline="0">
                <a:solidFill>
                  <a:srgbClr val="000000"/>
                </a:solidFill>
                <a:uFillTx/>
              </a:defRPr>
            </a:pPr>
            <a:r>
              <a:rPr lang="ja-JP" altLang="en-US" sz="1814" b="1">
                <a:solidFill>
                  <a:srgbClr val="000000"/>
                </a:solidFill>
                <a:latin typeface="AR P明朝体L" pitchFamily="18"/>
                <a:ea typeface="AR P明朝体L" pitchFamily="18"/>
              </a:rPr>
              <a:t>一般社団法人日本歯車工業会</a:t>
            </a:r>
            <a:endParaRPr lang="en-US" sz="1814" b="1">
              <a:solidFill>
                <a:srgbClr val="000000"/>
              </a:solidFill>
              <a:latin typeface="AR P明朝体L" pitchFamily="18"/>
              <a:ea typeface="AR P明朝体L" pitchFamily="18"/>
            </a:endParaRPr>
          </a:p>
        </p:txBody>
      </p:sp>
      <p:sp>
        <p:nvSpPr>
          <p:cNvPr id="3" name="テキスト ボックス 3"/>
          <p:cNvSpPr/>
          <p:nvPr/>
        </p:nvSpPr>
        <p:spPr>
          <a:xfrm>
            <a:off x="3418015" y="685669"/>
            <a:ext cx="5549708" cy="642112"/>
          </a:xfrm>
          <a:prstGeom prst="rect">
            <a:avLst/>
          </a:prstGeom>
          <a:noFill/>
          <a:ln>
            <a:noFill/>
            <a:prstDash val="solid"/>
          </a:ln>
        </p:spPr>
        <p:txBody>
          <a:bodyPr vert="horz" wrap="square" lIns="82944" tIns="41472" rIns="82944" bIns="41472" anchor="t" anchorCtr="0" compatLnSpc="1">
            <a:spAutoFit/>
          </a:bodyPr>
          <a:lstStyle/>
          <a:p>
            <a:pPr defTabSz="829452">
              <a:defRPr sz="1800" b="0" i="0" u="none" strike="noStrike" kern="0" cap="none" spc="0" baseline="0">
                <a:solidFill>
                  <a:srgbClr val="000000"/>
                </a:solidFill>
                <a:uFillTx/>
              </a:defRPr>
            </a:pPr>
            <a:r>
              <a:rPr lang="ja-JP" altLang="en-US" sz="1814" b="1" dirty="0">
                <a:solidFill>
                  <a:srgbClr val="000000"/>
                </a:solidFill>
                <a:latin typeface="AR P明朝体L" pitchFamily="18"/>
                <a:ea typeface="AR P明朝体L" pitchFamily="18"/>
              </a:rPr>
              <a:t>鋼材品質評価</a:t>
            </a:r>
            <a:r>
              <a:rPr lang="ja-JP" altLang="en-US" sz="1814" b="1" kern="0" dirty="0">
                <a:solidFill>
                  <a:srgbClr val="000000"/>
                </a:solidFill>
                <a:latin typeface="AR P明朝体L" pitchFamily="18"/>
                <a:ea typeface="AR P明朝体L" pitchFamily="18"/>
              </a:rPr>
              <a:t>新</a:t>
            </a:r>
            <a:r>
              <a:rPr lang="ja-JP" altLang="en-US" sz="1814" b="1" dirty="0">
                <a:solidFill>
                  <a:srgbClr val="000000"/>
                </a:solidFill>
                <a:latin typeface="AR P明朝体L" pitchFamily="18"/>
                <a:ea typeface="AR P明朝体L" pitchFamily="18"/>
              </a:rPr>
              <a:t>手法運用のフィールド評価とＪＩＳ規格原案の作成</a:t>
            </a:r>
            <a:endParaRPr lang="en-US" sz="1814" b="1" dirty="0">
              <a:solidFill>
                <a:srgbClr val="000000"/>
              </a:solidFill>
              <a:latin typeface="ＭＳ Ｐゴシック" pitchFamily="50"/>
              <a:ea typeface="ＭＳ Ｐゴシック" pitchFamily="50"/>
            </a:endParaRPr>
          </a:p>
        </p:txBody>
      </p:sp>
      <p:sp>
        <p:nvSpPr>
          <p:cNvPr id="4" name="テキスト ボックス 3"/>
          <p:cNvSpPr/>
          <p:nvPr/>
        </p:nvSpPr>
        <p:spPr>
          <a:xfrm>
            <a:off x="1654857" y="347655"/>
            <a:ext cx="1542891" cy="362933"/>
          </a:xfrm>
          <a:prstGeom prst="rect">
            <a:avLst/>
          </a:prstGeom>
          <a:noFill/>
          <a:ln>
            <a:noFill/>
            <a:prstDash val="solid"/>
          </a:ln>
        </p:spPr>
        <p:txBody>
          <a:bodyPr vert="horz" wrap="square" lIns="82944" tIns="41472" rIns="82944" bIns="41472" anchor="t" anchorCtr="0" compatLnSpc="1">
            <a:spAutoFit/>
          </a:bodyPr>
          <a:lstStyle/>
          <a:p>
            <a:pPr algn="r" defTabSz="829452">
              <a:defRPr sz="1800" b="0" i="0" u="none" strike="noStrike" kern="0" cap="none" spc="0" baseline="0">
                <a:solidFill>
                  <a:srgbClr val="000000"/>
                </a:solidFill>
                <a:uFillTx/>
              </a:defRPr>
            </a:pPr>
            <a:r>
              <a:rPr lang="ja-JP" altLang="en-US" sz="1814" b="1" dirty="0">
                <a:solidFill>
                  <a:srgbClr val="000000"/>
                </a:solidFill>
                <a:latin typeface="AR P明朝体L" pitchFamily="18"/>
                <a:ea typeface="AR P明朝体L" pitchFamily="18"/>
              </a:rPr>
              <a:t>事業者名：</a:t>
            </a:r>
            <a:endParaRPr lang="en-US" sz="1814" b="1" dirty="0">
              <a:solidFill>
                <a:srgbClr val="000000"/>
              </a:solidFill>
              <a:latin typeface="AR P明朝体L" pitchFamily="18"/>
              <a:ea typeface="AR P明朝体L" pitchFamily="18"/>
            </a:endParaRPr>
          </a:p>
        </p:txBody>
      </p:sp>
      <p:sp>
        <p:nvSpPr>
          <p:cNvPr id="5" name="テキスト ボックス 3"/>
          <p:cNvSpPr/>
          <p:nvPr/>
        </p:nvSpPr>
        <p:spPr>
          <a:xfrm>
            <a:off x="1835816" y="685668"/>
            <a:ext cx="1361932" cy="362933"/>
          </a:xfrm>
          <a:prstGeom prst="rect">
            <a:avLst/>
          </a:prstGeom>
          <a:noFill/>
          <a:ln>
            <a:noFill/>
            <a:prstDash val="solid"/>
          </a:ln>
        </p:spPr>
        <p:txBody>
          <a:bodyPr vert="horz" wrap="square" lIns="82944" tIns="41472" rIns="82944" bIns="41472" anchor="t" anchorCtr="0" compatLnSpc="1">
            <a:spAutoFit/>
          </a:bodyPr>
          <a:lstStyle/>
          <a:p>
            <a:pPr algn="r" defTabSz="829452">
              <a:defRPr sz="1800" b="0" i="0" u="none" strike="noStrike" kern="0" cap="none" spc="0" baseline="0">
                <a:solidFill>
                  <a:srgbClr val="000000"/>
                </a:solidFill>
                <a:uFillTx/>
              </a:defRPr>
            </a:pPr>
            <a:r>
              <a:rPr lang="ja-JP" altLang="en-US" sz="1814" b="1" dirty="0">
                <a:solidFill>
                  <a:srgbClr val="000000"/>
                </a:solidFill>
                <a:latin typeface="AR P明朝体L" pitchFamily="18"/>
                <a:ea typeface="AR P明朝体L" pitchFamily="18"/>
              </a:rPr>
              <a:t>事業名：</a:t>
            </a:r>
            <a:endParaRPr lang="en-US" sz="1814" b="1" dirty="0">
              <a:solidFill>
                <a:srgbClr val="000000"/>
              </a:solidFill>
              <a:latin typeface="AR P明朝体L" pitchFamily="18"/>
              <a:ea typeface="AR P明朝体L" pitchFamily="18"/>
            </a:endParaRPr>
          </a:p>
        </p:txBody>
      </p:sp>
      <p:sp>
        <p:nvSpPr>
          <p:cNvPr id="6" name="テキスト ボックス 3"/>
          <p:cNvSpPr/>
          <p:nvPr/>
        </p:nvSpPr>
        <p:spPr>
          <a:xfrm>
            <a:off x="286820" y="1404155"/>
            <a:ext cx="2717552" cy="418782"/>
          </a:xfrm>
          <a:prstGeom prst="rect">
            <a:avLst/>
          </a:prstGeom>
          <a:noFill/>
          <a:ln>
            <a:noFill/>
            <a:prstDash val="solid"/>
          </a:ln>
        </p:spPr>
        <p:txBody>
          <a:bodyPr vert="horz" wrap="square" lIns="82944" tIns="41472" rIns="82944" bIns="41472" anchor="t" anchorCtr="0" compatLnSpc="1">
            <a:spAutoFit/>
          </a:bodyPr>
          <a:lstStyle/>
          <a:p>
            <a:pPr defTabSz="829452">
              <a:defRPr sz="1800" b="0" i="0" u="none" strike="noStrike" kern="0" cap="none" spc="0" baseline="0">
                <a:solidFill>
                  <a:srgbClr val="000000"/>
                </a:solidFill>
                <a:uFillTx/>
              </a:defRPr>
            </a:pPr>
            <a:r>
              <a:rPr lang="ja-JP" altLang="en-US" sz="2177">
                <a:solidFill>
                  <a:srgbClr val="000000"/>
                </a:solidFill>
                <a:latin typeface="ＭＳ Ｐゴシック"/>
                <a:ea typeface="ＭＳ Ｐゴシック"/>
              </a:rPr>
              <a:t>要望事業の概要：</a:t>
            </a:r>
            <a:endParaRPr lang="en-US" sz="2177">
              <a:solidFill>
                <a:srgbClr val="000000"/>
              </a:solidFill>
              <a:latin typeface="Calibri"/>
            </a:endParaRPr>
          </a:p>
        </p:txBody>
      </p:sp>
      <p:sp>
        <p:nvSpPr>
          <p:cNvPr id="7" name="テキスト ボックス 3"/>
          <p:cNvSpPr/>
          <p:nvPr/>
        </p:nvSpPr>
        <p:spPr>
          <a:xfrm>
            <a:off x="286828" y="3965996"/>
            <a:ext cx="2521605" cy="418782"/>
          </a:xfrm>
          <a:prstGeom prst="rect">
            <a:avLst/>
          </a:prstGeom>
          <a:noFill/>
          <a:ln>
            <a:noFill/>
            <a:prstDash val="solid"/>
          </a:ln>
        </p:spPr>
        <p:txBody>
          <a:bodyPr vert="horz" wrap="square" lIns="82944" tIns="41472" rIns="82944" bIns="41472" anchor="t" anchorCtr="0" compatLnSpc="1">
            <a:spAutoFit/>
          </a:bodyPr>
          <a:lstStyle/>
          <a:p>
            <a:pPr defTabSz="829452">
              <a:defRPr sz="1800" b="0" i="0" u="none" strike="noStrike" kern="0" cap="none" spc="0" baseline="0">
                <a:solidFill>
                  <a:srgbClr val="000000"/>
                </a:solidFill>
                <a:uFillTx/>
              </a:defRPr>
            </a:pPr>
            <a:r>
              <a:rPr lang="ja-JP" altLang="en-US" sz="2177">
                <a:solidFill>
                  <a:srgbClr val="000000"/>
                </a:solidFill>
                <a:latin typeface="ＭＳ Ｐゴシック" pitchFamily="50"/>
                <a:ea typeface="ＭＳ Ｐゴシック" pitchFamily="50"/>
              </a:rPr>
              <a:t>要望事業の特色：</a:t>
            </a:r>
            <a:endParaRPr lang="en-US" sz="2177">
              <a:solidFill>
                <a:srgbClr val="000000"/>
              </a:solidFill>
              <a:latin typeface="ＭＳ Ｐゴシック" pitchFamily="50"/>
              <a:ea typeface="ＭＳ Ｐゴシック" pitchFamily="50"/>
            </a:endParaRPr>
          </a:p>
        </p:txBody>
      </p:sp>
      <p:sp>
        <p:nvSpPr>
          <p:cNvPr id="8" name="スライド番号プレースホルダー 18"/>
          <p:cNvSpPr txBox="1"/>
          <p:nvPr/>
        </p:nvSpPr>
        <p:spPr>
          <a:xfrm>
            <a:off x="8567226" y="6542014"/>
            <a:ext cx="400497" cy="365086"/>
          </a:xfrm>
          <a:prstGeom prst="rect">
            <a:avLst/>
          </a:prstGeom>
          <a:noFill/>
          <a:ln>
            <a:noFill/>
          </a:ln>
        </p:spPr>
        <p:txBody>
          <a:bodyPr vert="horz" wrap="square" lIns="0" tIns="0" rIns="0" bIns="0" anchor="t" anchorCtr="0" compatLnSpc="1"/>
          <a:lstStyle/>
          <a:p>
            <a:pPr algn="ctr" defTabSz="829452" hangingPunct="0">
              <a:defRPr sz="1800" b="0" i="0" u="none" strike="noStrike" kern="0" cap="none" spc="0" baseline="0">
                <a:solidFill>
                  <a:srgbClr val="000000"/>
                </a:solidFill>
                <a:uFillTx/>
              </a:defRPr>
            </a:pPr>
            <a:fld id="{E0EF7158-B9ED-4C20-8F25-DD25B86F7648}" type="slidenum">
              <a:rPr/>
              <a:pPr algn="ctr" defTabSz="829452" hangingPunct="0">
                <a:defRPr sz="1800" b="0" i="0" u="none" strike="noStrike" kern="0" cap="none" spc="0" baseline="0">
                  <a:solidFill>
                    <a:srgbClr val="000000"/>
                  </a:solidFill>
                  <a:uFillTx/>
                </a:defRPr>
              </a:pPr>
              <a:t>1</a:t>
            </a:fld>
            <a:endParaRPr lang="en-US">
              <a:solidFill>
                <a:srgbClr val="000000"/>
              </a:solidFill>
              <a:latin typeface="Arial" pitchFamily="34"/>
              <a:ea typeface="ＭＳ Ｐゴシック" pitchFamily="50"/>
              <a:cs typeface="Tahoma" pitchFamily="2"/>
            </a:endParaRPr>
          </a:p>
        </p:txBody>
      </p:sp>
      <p:sp>
        <p:nvSpPr>
          <p:cNvPr id="9" name="テキスト ボックス 39"/>
          <p:cNvSpPr txBox="1"/>
          <p:nvPr/>
        </p:nvSpPr>
        <p:spPr>
          <a:xfrm>
            <a:off x="210628" y="1822930"/>
            <a:ext cx="8826277" cy="2038007"/>
          </a:xfrm>
          <a:prstGeom prst="rect">
            <a:avLst/>
          </a:prstGeom>
          <a:solidFill>
            <a:schemeClr val="accent1">
              <a:lumMod val="40000"/>
              <a:lumOff val="60000"/>
            </a:schemeClr>
          </a:solidFill>
          <a:ln>
            <a:noFill/>
          </a:ln>
        </p:spPr>
        <p:txBody>
          <a:bodyPr vert="horz" wrap="square" lIns="82944" tIns="41472" rIns="82944" bIns="41472" anchor="t" anchorCtr="0" compatLnSpc="1">
            <a:spAutoFit/>
          </a:bodyPr>
          <a:lstStyle/>
          <a:p>
            <a:pPr marL="241926" indent="-241926" defTabSz="829452">
              <a:defRPr sz="1800" b="0" i="0" u="none" strike="noStrike" kern="0" cap="none" spc="0" baseline="0">
                <a:solidFill>
                  <a:srgbClr val="000000"/>
                </a:solidFill>
                <a:uFillTx/>
              </a:defRPr>
            </a:pPr>
            <a:r>
              <a:rPr lang="ja-JP" altLang="en-US" sz="1814" dirty="0">
                <a:solidFill>
                  <a:srgbClr val="000000"/>
                </a:solidFill>
                <a:latin typeface="ＭＳ Ｐ明朝" pitchFamily="18"/>
                <a:ea typeface="ＭＳ Ｐ明朝" pitchFamily="18"/>
              </a:rPr>
              <a:t>○</a:t>
            </a:r>
            <a:r>
              <a:rPr lang="ja-JP" altLang="en-US" sz="1814" kern="0" dirty="0">
                <a:solidFill>
                  <a:srgbClr val="000000"/>
                </a:solidFill>
                <a:latin typeface="ＭＳ Ｐ明朝" pitchFamily="18"/>
                <a:ea typeface="ＭＳ Ｐ明朝" pitchFamily="18"/>
              </a:rPr>
              <a:t>開発済の高速超多点硬度測定装置を用いて、機械部品用鋼材の硬さのバラツキ状態の評価を行い、鋼材品質評価に資する日本歯車工業規格（</a:t>
            </a:r>
            <a:r>
              <a:rPr lang="en-US" altLang="ja-JP" sz="1814" kern="0" dirty="0">
                <a:solidFill>
                  <a:srgbClr val="000000"/>
                </a:solidFill>
                <a:latin typeface="ＭＳ Ｐ明朝" pitchFamily="18"/>
                <a:ea typeface="ＭＳ Ｐ明朝" pitchFamily="18"/>
              </a:rPr>
              <a:t>JGMA</a:t>
            </a:r>
            <a:r>
              <a:rPr lang="ja-JP" altLang="en-US" sz="1814" kern="0" dirty="0">
                <a:solidFill>
                  <a:srgbClr val="000000"/>
                </a:solidFill>
                <a:latin typeface="ＭＳ Ｐ明朝" pitchFamily="18"/>
                <a:ea typeface="ＭＳ Ｐ明朝" pitchFamily="18"/>
              </a:rPr>
              <a:t>規格）を制定した。この鋼材品質の評価法を、日本機械産業従事企業の実用に供し、情報収集及び関連業界への周知等を行う。</a:t>
            </a:r>
            <a:endParaRPr lang="en-US" sz="1814" kern="0" dirty="0">
              <a:solidFill>
                <a:srgbClr val="000000"/>
              </a:solidFill>
              <a:latin typeface="ＭＳ Ｐ明朝" pitchFamily="18"/>
              <a:ea typeface="ＭＳ Ｐ明朝" pitchFamily="18"/>
            </a:endParaRPr>
          </a:p>
          <a:p>
            <a:pPr marL="241926" indent="-241926" defTabSz="829452">
              <a:defRPr sz="1800" b="0" i="0" u="none" strike="noStrike" kern="0" cap="none" spc="0" baseline="0">
                <a:solidFill>
                  <a:srgbClr val="000000"/>
                </a:solidFill>
                <a:uFillTx/>
              </a:defRPr>
            </a:pPr>
            <a:r>
              <a:rPr lang="ja-JP" altLang="en-US" sz="1814" kern="0" dirty="0">
                <a:solidFill>
                  <a:srgbClr val="000000"/>
                </a:solidFill>
                <a:latin typeface="ＭＳ Ｐ明朝" pitchFamily="18"/>
                <a:ea typeface="ＭＳ Ｐ明朝" pitchFamily="18"/>
              </a:rPr>
              <a:t>○本規格の運用の実績を検討し、機械の信頼性向上のための鋼材品質の判定により多くの情報をもたらす新</a:t>
            </a:r>
            <a:r>
              <a:rPr lang="en-US" sz="1814" kern="0" dirty="0">
                <a:solidFill>
                  <a:srgbClr val="000000"/>
                </a:solidFill>
                <a:latin typeface="ＭＳ Ｐ明朝" pitchFamily="18"/>
                <a:ea typeface="ＭＳ Ｐ明朝" pitchFamily="18"/>
              </a:rPr>
              <a:t>JIS</a:t>
            </a:r>
            <a:r>
              <a:rPr lang="ja-JP" altLang="en-US" sz="1814" kern="0" dirty="0">
                <a:solidFill>
                  <a:srgbClr val="000000"/>
                </a:solidFill>
                <a:latin typeface="ＭＳ Ｐ明朝" pitchFamily="18"/>
                <a:ea typeface="ＭＳ Ｐ明朝" pitchFamily="18"/>
              </a:rPr>
              <a:t>規格制定に向けての情報を集積する。これをもとに現</a:t>
            </a:r>
            <a:r>
              <a:rPr lang="en-US" altLang="ja-JP" sz="1814" kern="0" dirty="0">
                <a:solidFill>
                  <a:srgbClr val="000000"/>
                </a:solidFill>
                <a:latin typeface="ＭＳ Ｐ明朝" pitchFamily="18"/>
                <a:ea typeface="ＭＳ Ｐ明朝" pitchFamily="18"/>
              </a:rPr>
              <a:t>JIS</a:t>
            </a:r>
            <a:r>
              <a:rPr lang="ja-JP" altLang="en-US" sz="1814" kern="0" dirty="0">
                <a:solidFill>
                  <a:srgbClr val="000000"/>
                </a:solidFill>
                <a:latin typeface="ＭＳ Ｐ明朝" pitchFamily="18"/>
                <a:ea typeface="ＭＳ Ｐ明朝" pitchFamily="18"/>
              </a:rPr>
              <a:t>規格に加えるものとしての新</a:t>
            </a:r>
            <a:r>
              <a:rPr lang="en-US" altLang="ja-JP" sz="1814" kern="0" dirty="0">
                <a:solidFill>
                  <a:srgbClr val="000000"/>
                </a:solidFill>
                <a:latin typeface="ＭＳ Ｐ明朝" pitchFamily="18"/>
                <a:ea typeface="ＭＳ Ｐ明朝" pitchFamily="18"/>
              </a:rPr>
              <a:t>JIS</a:t>
            </a:r>
            <a:r>
              <a:rPr lang="ja-JP" altLang="en-US" sz="1814" kern="0" dirty="0">
                <a:solidFill>
                  <a:srgbClr val="000000"/>
                </a:solidFill>
                <a:latin typeface="ＭＳ Ｐ明朝" pitchFamily="18"/>
                <a:ea typeface="ＭＳ Ｐ明朝" pitchFamily="18"/>
              </a:rPr>
              <a:t>規格原案を作成する。</a:t>
            </a:r>
            <a:endParaRPr lang="en-US" sz="1814" kern="0" dirty="0">
              <a:solidFill>
                <a:srgbClr val="000000"/>
              </a:solidFill>
              <a:latin typeface="ＭＳ Ｐ明朝" pitchFamily="18"/>
              <a:ea typeface="ＭＳ Ｐ明朝" pitchFamily="18"/>
            </a:endParaRPr>
          </a:p>
        </p:txBody>
      </p:sp>
      <p:cxnSp>
        <p:nvCxnSpPr>
          <p:cNvPr id="10" name="直線コネクタ 26"/>
          <p:cNvCxnSpPr/>
          <p:nvPr/>
        </p:nvCxnSpPr>
        <p:spPr>
          <a:xfrm>
            <a:off x="153272" y="1372810"/>
            <a:ext cx="8630332" cy="0"/>
          </a:xfrm>
          <a:prstGeom prst="straightConnector1">
            <a:avLst/>
          </a:prstGeom>
          <a:noFill/>
          <a:ln w="44448">
            <a:solidFill>
              <a:srgbClr val="5B9BD5"/>
            </a:solidFill>
            <a:prstDash val="solid"/>
            <a:miter/>
          </a:ln>
        </p:spPr>
      </p:cxnSp>
      <p:sp>
        <p:nvSpPr>
          <p:cNvPr id="11" name="テキスト ボックス 42"/>
          <p:cNvSpPr txBox="1"/>
          <p:nvPr/>
        </p:nvSpPr>
        <p:spPr>
          <a:xfrm>
            <a:off x="210628" y="4403932"/>
            <a:ext cx="8826277" cy="2038007"/>
          </a:xfrm>
          <a:prstGeom prst="rect">
            <a:avLst/>
          </a:prstGeom>
          <a:solidFill>
            <a:schemeClr val="accent1">
              <a:lumMod val="40000"/>
              <a:lumOff val="60000"/>
            </a:schemeClr>
          </a:solidFill>
          <a:ln>
            <a:noFill/>
          </a:ln>
        </p:spPr>
        <p:txBody>
          <a:bodyPr vert="horz" wrap="square" lIns="82944" tIns="41472" rIns="82944" bIns="41472" anchor="t" anchorCtr="0" compatLnSpc="1">
            <a:spAutoFit/>
          </a:bodyPr>
          <a:lstStyle/>
          <a:p>
            <a:pPr marL="241926" indent="-241926" defTabSz="829452">
              <a:defRPr sz="1800" b="0" i="0" u="none" strike="noStrike" kern="0" cap="none" spc="0" baseline="0">
                <a:solidFill>
                  <a:srgbClr val="000000"/>
                </a:solidFill>
                <a:uFillTx/>
              </a:defRPr>
            </a:pPr>
            <a:r>
              <a:rPr lang="ja-JP" altLang="en-US" sz="1814" dirty="0">
                <a:solidFill>
                  <a:srgbClr val="000000"/>
                </a:solidFill>
                <a:latin typeface="ＭＳ Ｐ明朝" pitchFamily="18"/>
                <a:ea typeface="ＭＳ Ｐ明朝" pitchFamily="18"/>
              </a:rPr>
              <a:t>○</a:t>
            </a:r>
            <a:r>
              <a:rPr lang="en-US" altLang="ja-JP" sz="1814" kern="0" dirty="0">
                <a:solidFill>
                  <a:srgbClr val="000000"/>
                </a:solidFill>
                <a:latin typeface="ＭＳ Ｐ明朝" pitchFamily="18"/>
                <a:ea typeface="ＭＳ Ｐ明朝" pitchFamily="18"/>
              </a:rPr>
              <a:t>JGMA</a:t>
            </a:r>
            <a:r>
              <a:rPr lang="ja-JP" altLang="en-US" sz="1814" kern="0" dirty="0">
                <a:solidFill>
                  <a:srgbClr val="000000"/>
                </a:solidFill>
                <a:latin typeface="ＭＳ Ｐ明朝" pitchFamily="18"/>
                <a:ea typeface="ＭＳ Ｐ明朝" pitchFamily="18"/>
              </a:rPr>
              <a:t>規格として制定した、</a:t>
            </a:r>
            <a:r>
              <a:rPr lang="ja-JP" altLang="en-US" sz="1814" dirty="0">
                <a:solidFill>
                  <a:srgbClr val="000000"/>
                </a:solidFill>
                <a:latin typeface="ＭＳ Ｐ明朝" pitchFamily="18"/>
                <a:ea typeface="ＭＳ Ｐ明朝" pitchFamily="18"/>
              </a:rPr>
              <a:t>多点硬さのバラツキ測定により鋼材品質に相関を持つ指標を得る手法を</a:t>
            </a:r>
            <a:r>
              <a:rPr lang="ja-JP" altLang="en-US" sz="1814" kern="0" dirty="0">
                <a:solidFill>
                  <a:srgbClr val="000000"/>
                </a:solidFill>
                <a:latin typeface="ＭＳ Ｐ明朝" pitchFamily="18"/>
                <a:ea typeface="ＭＳ Ｐ明朝" pitchFamily="18"/>
              </a:rPr>
              <a:t>、日本歯車工業会員会社を主体とする日本の機械産業従事企業の実用に供し、その規格の有用性を検討する。これは同時に、鋼材の品質に関する</a:t>
            </a:r>
            <a:r>
              <a:rPr lang="en-US" sz="1814" kern="0" dirty="0">
                <a:solidFill>
                  <a:srgbClr val="000000"/>
                </a:solidFill>
                <a:latin typeface="ＭＳ Ｐ明朝" pitchFamily="18"/>
                <a:ea typeface="ＭＳ Ｐ明朝" pitchFamily="18"/>
              </a:rPr>
              <a:t>JIS</a:t>
            </a:r>
            <a:r>
              <a:rPr lang="ja-JP" altLang="en-US" sz="1814" kern="0" dirty="0">
                <a:solidFill>
                  <a:srgbClr val="000000"/>
                </a:solidFill>
                <a:latin typeface="ＭＳ Ｐ明朝" pitchFamily="18"/>
                <a:ea typeface="ＭＳ Ｐ明朝" pitchFamily="18"/>
              </a:rPr>
              <a:t>規格制定に向けての情報を集積するものである。</a:t>
            </a:r>
            <a:endParaRPr lang="en-US" sz="1814" kern="0" dirty="0">
              <a:solidFill>
                <a:srgbClr val="000000"/>
              </a:solidFill>
              <a:latin typeface="ＭＳ Ｐ明朝" pitchFamily="18"/>
              <a:ea typeface="ＭＳ Ｐ明朝" pitchFamily="18"/>
            </a:endParaRPr>
          </a:p>
          <a:p>
            <a:pPr marL="241926" indent="-241926" defTabSz="829452">
              <a:defRPr sz="1800" b="0" i="0" u="none" strike="noStrike" kern="0" cap="none" spc="0" baseline="0">
                <a:solidFill>
                  <a:srgbClr val="000000"/>
                </a:solidFill>
                <a:uFillTx/>
              </a:defRPr>
            </a:pPr>
            <a:r>
              <a:rPr lang="ja-JP" altLang="en-US" sz="1814" kern="0" dirty="0">
                <a:solidFill>
                  <a:srgbClr val="000000"/>
                </a:solidFill>
                <a:latin typeface="ＭＳ Ｐ明朝" pitchFamily="18"/>
                <a:ea typeface="ＭＳ Ｐ明朝" pitchFamily="18"/>
              </a:rPr>
              <a:t>〇本</a:t>
            </a:r>
            <a:r>
              <a:rPr lang="en-US" altLang="ja-JP" sz="1814" kern="0" dirty="0">
                <a:solidFill>
                  <a:srgbClr val="000000"/>
                </a:solidFill>
                <a:latin typeface="ＭＳ Ｐ明朝" pitchFamily="18"/>
                <a:ea typeface="ＭＳ Ｐ明朝" pitchFamily="18"/>
              </a:rPr>
              <a:t>JGMA</a:t>
            </a:r>
            <a:r>
              <a:rPr lang="ja-JP" altLang="en-US" sz="1814" kern="0" dirty="0">
                <a:solidFill>
                  <a:srgbClr val="000000"/>
                </a:solidFill>
                <a:latin typeface="ＭＳ Ｐ明朝" pitchFamily="18"/>
                <a:ea typeface="ＭＳ Ｐ明朝" pitchFamily="18"/>
              </a:rPr>
              <a:t>規格の運用結果を検討し、適正な鋼材選定が容易になり、鋼材組織等の問題に起因する機械損傷発生を最小化し、機械装置の品質、信頼性を基礎から高めるために有用な新</a:t>
            </a:r>
            <a:r>
              <a:rPr lang="en-US" altLang="ja-JP" sz="1814" kern="0" dirty="0">
                <a:solidFill>
                  <a:srgbClr val="000000"/>
                </a:solidFill>
                <a:latin typeface="ＭＳ Ｐ明朝" pitchFamily="18"/>
                <a:ea typeface="ＭＳ Ｐ明朝" pitchFamily="18"/>
              </a:rPr>
              <a:t>JIS</a:t>
            </a:r>
            <a:r>
              <a:rPr lang="ja-JP" altLang="en-US" sz="1814" kern="0" dirty="0">
                <a:solidFill>
                  <a:srgbClr val="000000"/>
                </a:solidFill>
                <a:latin typeface="ＭＳ Ｐ明朝" pitchFamily="18"/>
                <a:ea typeface="ＭＳ Ｐ明朝" pitchFamily="18"/>
              </a:rPr>
              <a:t>規格の原案を作成する。この規格は日本の機械産業の振興に寄与する。</a:t>
            </a:r>
            <a:endParaRPr lang="en-US" sz="1814" kern="0" dirty="0">
              <a:solidFill>
                <a:srgbClr val="000000"/>
              </a:solidFill>
              <a:latin typeface="ＭＳ Ｐ明朝" pitchFamily="18"/>
              <a:ea typeface="ＭＳ Ｐ明朝" pitchFamily="18"/>
            </a:endParaRPr>
          </a:p>
        </p:txBody>
      </p:sp>
      <p:sp>
        <p:nvSpPr>
          <p:cNvPr id="12" name="正方形/長方形 11">
            <a:extLst>
              <a:ext uri="{FF2B5EF4-FFF2-40B4-BE49-F238E27FC236}">
                <a16:creationId xmlns:a16="http://schemas.microsoft.com/office/drawing/2014/main" id="{8B025D23-5934-42A7-873D-D9ED8E60B686}"/>
              </a:ext>
            </a:extLst>
          </p:cNvPr>
          <p:cNvSpPr/>
          <p:nvPr/>
        </p:nvSpPr>
        <p:spPr>
          <a:xfrm>
            <a:off x="7676946" y="256876"/>
            <a:ext cx="1128201" cy="323435"/>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t>資料</a:t>
            </a:r>
            <a:r>
              <a:rPr kumimoji="1" lang="en-US" altLang="ja-JP" dirty="0"/>
              <a:t>No.1</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xEl>
                                              <p:pRg st="0" end="0"/>
                                            </p:txEl>
                                          </p:spTgt>
                                        </p:tgtEl>
                                        <p:attrNameLst>
                                          <p:attrName>style.visibility</p:attrName>
                                        </p:attrNameLst>
                                      </p:cBhvr>
                                      <p:to>
                                        <p:strVal val="visible"/>
                                      </p:to>
                                    </p:set>
                                    <p:animEffect transition="in" filter="fade">
                                      <p:cBhvr>
                                        <p:cTn id="17" dur="500"/>
                                        <p:tgtEl>
                                          <p:spTgt spid="11">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xEl>
                                              <p:pRg st="1" end="1"/>
                                            </p:txEl>
                                          </p:spTgt>
                                        </p:tgtEl>
                                        <p:attrNameLst>
                                          <p:attrName>style.visibility</p:attrName>
                                        </p:attrNameLst>
                                      </p:cBhvr>
                                      <p:to>
                                        <p:strVal val="visible"/>
                                      </p:to>
                                    </p:set>
                                    <p:animEffect transition="in" filter="fade">
                                      <p:cBhvr>
                                        <p:cTn id="22" dur="5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6"/>
          <p:cNvSpPr/>
          <p:nvPr/>
        </p:nvSpPr>
        <p:spPr>
          <a:xfrm>
            <a:off x="808701" y="1679417"/>
            <a:ext cx="7526596" cy="4871925"/>
          </a:xfrm>
          <a:custGeom>
            <a:avLst/>
            <a:gdLst>
              <a:gd name="f0" fmla="val 10800000"/>
              <a:gd name="f1" fmla="val 5400000"/>
              <a:gd name="f2" fmla="val 16200000"/>
              <a:gd name="f3" fmla="val w"/>
              <a:gd name="f4" fmla="val h"/>
              <a:gd name="f5" fmla="val ss"/>
              <a:gd name="f6" fmla="val 0"/>
              <a:gd name="f7" fmla="*/ 5419351 1 1725033"/>
              <a:gd name="f8" fmla="val 45"/>
              <a:gd name="f9" fmla="val 1461"/>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cd4">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FFFFCC"/>
          </a:solidFill>
          <a:ln>
            <a:noFill/>
            <a:prstDash val="solid"/>
          </a:ln>
        </p:spPr>
        <p:txBody>
          <a:bodyPr vert="horz" wrap="square" lIns="82944" tIns="41472" rIns="82944" bIns="41472" anchor="t" anchorCtr="0" compatLnSpc="1"/>
          <a:lstStyle/>
          <a:p>
            <a:pPr defTabSz="829452">
              <a:defRPr sz="1800" b="0" i="0" u="none" strike="noStrike" kern="0" cap="none" spc="0" baseline="0">
                <a:solidFill>
                  <a:srgbClr val="000000"/>
                </a:solidFill>
                <a:uFillTx/>
              </a:defRPr>
            </a:pPr>
            <a:endParaRPr lang="en-US" kern="0">
              <a:solidFill>
                <a:srgbClr val="000000"/>
              </a:solidFill>
              <a:latin typeface="Arial" pitchFamily="34"/>
              <a:ea typeface="ＭＳ Ｐゴシック" pitchFamily="50"/>
            </a:endParaRPr>
          </a:p>
        </p:txBody>
      </p:sp>
      <p:sp>
        <p:nvSpPr>
          <p:cNvPr id="3" name="テキスト ボックス 1"/>
          <p:cNvSpPr txBox="1"/>
          <p:nvPr/>
        </p:nvSpPr>
        <p:spPr>
          <a:xfrm>
            <a:off x="141992" y="-52617"/>
            <a:ext cx="2919147" cy="514513"/>
          </a:xfrm>
          <a:prstGeom prst="rect">
            <a:avLst/>
          </a:prstGeom>
          <a:noFill/>
          <a:ln>
            <a:noFill/>
          </a:ln>
        </p:spPr>
        <p:txBody>
          <a:bodyPr vert="horz" wrap="square" lIns="82944" tIns="41472" rIns="82944" bIns="41472" anchor="t" anchorCtr="0" compatLnSpc="1">
            <a:spAutoFit/>
          </a:bodyPr>
          <a:lstStyle/>
          <a:p>
            <a:pPr defTabSz="829452">
              <a:defRPr sz="1800" b="0" i="0" u="none" strike="noStrike" kern="0" cap="none" spc="0" baseline="0">
                <a:solidFill>
                  <a:srgbClr val="000000"/>
                </a:solidFill>
                <a:uFillTx/>
              </a:defRPr>
            </a:pPr>
            <a:r>
              <a:rPr lang="ja-JP" altLang="en-US" sz="2799" kern="0" dirty="0">
                <a:solidFill>
                  <a:srgbClr val="203864"/>
                </a:solidFill>
                <a:latin typeface="Arial"/>
                <a:ea typeface="ＭＳ Ｐゴシック"/>
              </a:rPr>
              <a:t>事業推進体制</a:t>
            </a:r>
            <a:endParaRPr lang="en-US" sz="2799" kern="0" dirty="0">
              <a:solidFill>
                <a:srgbClr val="203864"/>
              </a:solidFill>
              <a:latin typeface="Arial"/>
              <a:ea typeface="ＭＳ Ｐゴシック"/>
            </a:endParaRPr>
          </a:p>
        </p:txBody>
      </p:sp>
      <p:sp>
        <p:nvSpPr>
          <p:cNvPr id="4" name="テキスト ボックス 1"/>
          <p:cNvSpPr txBox="1"/>
          <p:nvPr/>
        </p:nvSpPr>
        <p:spPr>
          <a:xfrm>
            <a:off x="237785" y="496374"/>
            <a:ext cx="8668427" cy="976819"/>
          </a:xfrm>
          <a:prstGeom prst="rect">
            <a:avLst/>
          </a:prstGeom>
          <a:noFill/>
          <a:ln>
            <a:noFill/>
          </a:ln>
        </p:spPr>
        <p:txBody>
          <a:bodyPr vert="horz" wrap="square" lIns="82944" tIns="41472" rIns="82944" bIns="41472" anchor="t" anchorCtr="0" compatLnSpc="1">
            <a:spAutoFit/>
          </a:bodyPr>
          <a:lstStyle/>
          <a:p>
            <a:pPr defTabSz="829452">
              <a:defRPr sz="1800" b="0" i="0" u="none" strike="noStrike" kern="0" cap="none" spc="0" baseline="0">
                <a:solidFill>
                  <a:srgbClr val="000000"/>
                </a:solidFill>
                <a:uFillTx/>
              </a:defRPr>
            </a:pPr>
            <a:r>
              <a:rPr lang="ja-JP" altLang="en-US" sz="1451" b="1" kern="0" dirty="0">
                <a:solidFill>
                  <a:srgbClr val="000000"/>
                </a:solidFill>
                <a:latin typeface="Arial" pitchFamily="34"/>
                <a:ea typeface="ＭＳ Ｐゴシック"/>
              </a:rPr>
              <a:t>　一般社団法人日本歯車工業会を中心に、鉄鋼材料を広く使用する各方面の学識経験者、他産業の業界団体などの協力者を加えた事業推進委員会を組織し、鉄鋼材料品質の評価の</a:t>
            </a:r>
            <a:r>
              <a:rPr lang="en-US" altLang="ja-JP" sz="1451" b="1" kern="0" dirty="0">
                <a:solidFill>
                  <a:srgbClr val="000000"/>
                </a:solidFill>
                <a:latin typeface="Arial" pitchFamily="34"/>
                <a:ea typeface="ＭＳ Ｐゴシック"/>
              </a:rPr>
              <a:t>JGMA</a:t>
            </a:r>
            <a:r>
              <a:rPr lang="ja-JP" altLang="en-US" sz="1451" b="1" kern="0" dirty="0">
                <a:solidFill>
                  <a:srgbClr val="000000"/>
                </a:solidFill>
                <a:latin typeface="Arial" pitchFamily="34"/>
                <a:ea typeface="ＭＳ Ｐゴシック"/>
              </a:rPr>
              <a:t>規格を運用する。その結果のフィールド評価を実施し、</a:t>
            </a:r>
            <a:r>
              <a:rPr lang="en-US" altLang="ja-JP" sz="1451" b="1" kern="0" dirty="0">
                <a:solidFill>
                  <a:srgbClr val="000000"/>
                </a:solidFill>
                <a:latin typeface="Arial" pitchFamily="34"/>
                <a:ea typeface="ＭＳ Ｐゴシック"/>
              </a:rPr>
              <a:t> </a:t>
            </a:r>
            <a:r>
              <a:rPr lang="ja-JP" altLang="en-US" sz="1451" b="1" kern="0" dirty="0">
                <a:solidFill>
                  <a:srgbClr val="000000"/>
                </a:solidFill>
                <a:latin typeface="Arial" pitchFamily="34"/>
                <a:ea typeface="ＭＳ Ｐゴシック"/>
              </a:rPr>
              <a:t>本</a:t>
            </a:r>
            <a:r>
              <a:rPr lang="en-US" altLang="ja-JP" sz="1451" b="1" kern="0" dirty="0">
                <a:solidFill>
                  <a:srgbClr val="000000"/>
                </a:solidFill>
                <a:latin typeface="Arial" pitchFamily="34"/>
                <a:ea typeface="ＭＳ Ｐゴシック"/>
              </a:rPr>
              <a:t>JGMA</a:t>
            </a:r>
            <a:r>
              <a:rPr lang="ja-JP" altLang="en-US" sz="1451" b="1" kern="0" dirty="0">
                <a:solidFill>
                  <a:srgbClr val="000000"/>
                </a:solidFill>
                <a:latin typeface="Arial" pitchFamily="34"/>
                <a:ea typeface="ＭＳ Ｐゴシック"/>
              </a:rPr>
              <a:t>規格の問題点に関する情報を集積する。 集積した情報をもとに</a:t>
            </a:r>
            <a:r>
              <a:rPr lang="en-US" altLang="ja-JP" sz="1451" b="1" kern="0" dirty="0">
                <a:solidFill>
                  <a:srgbClr val="000000"/>
                </a:solidFill>
                <a:latin typeface="Arial" pitchFamily="34"/>
                <a:ea typeface="ＭＳ Ｐゴシック"/>
              </a:rPr>
              <a:t>JIS</a:t>
            </a:r>
            <a:r>
              <a:rPr lang="ja-JP" altLang="en-US" sz="1451" b="1" kern="0" dirty="0">
                <a:solidFill>
                  <a:srgbClr val="000000"/>
                </a:solidFill>
                <a:latin typeface="Arial" pitchFamily="34"/>
                <a:ea typeface="ＭＳ Ｐゴシック"/>
              </a:rPr>
              <a:t>規格制定委員会を立ち上げ規格原案を作成する。</a:t>
            </a:r>
            <a:endParaRPr lang="en-US" sz="1451" b="1" kern="0" dirty="0">
              <a:solidFill>
                <a:srgbClr val="000000"/>
              </a:solidFill>
              <a:latin typeface="Arial" pitchFamily="34"/>
              <a:ea typeface="ＭＳ Ｐゴシック" pitchFamily="50"/>
            </a:endParaRPr>
          </a:p>
        </p:txBody>
      </p:sp>
      <p:sp>
        <p:nvSpPr>
          <p:cNvPr id="5" name="正方形/長方形 11"/>
          <p:cNvSpPr/>
          <p:nvPr/>
        </p:nvSpPr>
        <p:spPr>
          <a:xfrm>
            <a:off x="1045170" y="2053621"/>
            <a:ext cx="2281426" cy="419422"/>
          </a:xfrm>
          <a:prstGeom prst="rect">
            <a:avLst/>
          </a:prstGeom>
          <a:solidFill>
            <a:srgbClr val="CCFFCC"/>
          </a:solidFill>
          <a:ln w="3172">
            <a:solidFill>
              <a:srgbClr val="00B0F0"/>
            </a:solidFill>
            <a:prstDash val="solid"/>
            <a:round/>
          </a:ln>
        </p:spPr>
        <p:txBody>
          <a:bodyPr vert="horz" wrap="square" lIns="82944" tIns="41472" rIns="82944" bIns="41472" anchor="t" anchorCtr="1" compatLnSpc="1"/>
          <a:lstStyle/>
          <a:p>
            <a:pPr algn="ctr" defTabSz="829452">
              <a:defRPr sz="1800" b="0" i="0" u="none" strike="noStrike" kern="0" cap="none" spc="0" baseline="0">
                <a:solidFill>
                  <a:srgbClr val="000000"/>
                </a:solidFill>
                <a:uFillTx/>
              </a:defRPr>
            </a:pPr>
            <a:r>
              <a:rPr lang="ja-JP" altLang="en-US" sz="2177" kern="0" dirty="0">
                <a:solidFill>
                  <a:srgbClr val="000000"/>
                </a:solidFill>
                <a:latin typeface="Arial" pitchFamily="34"/>
                <a:ea typeface="ＭＳ Ｐゴシック"/>
              </a:rPr>
              <a:t>事業推進委員会</a:t>
            </a:r>
            <a:endParaRPr lang="en-US" sz="2177" kern="0" dirty="0">
              <a:solidFill>
                <a:srgbClr val="000000"/>
              </a:solidFill>
              <a:latin typeface="Arial" pitchFamily="34"/>
              <a:ea typeface="ＭＳ Ｐゴシック"/>
            </a:endParaRPr>
          </a:p>
        </p:txBody>
      </p:sp>
      <p:sp>
        <p:nvSpPr>
          <p:cNvPr id="6" name="正方形/長方形 15"/>
          <p:cNvSpPr/>
          <p:nvPr/>
        </p:nvSpPr>
        <p:spPr>
          <a:xfrm>
            <a:off x="980647" y="5809732"/>
            <a:ext cx="3168543" cy="346083"/>
          </a:xfrm>
          <a:prstGeom prst="rect">
            <a:avLst/>
          </a:prstGeom>
          <a:solidFill>
            <a:srgbClr val="FBE5D6"/>
          </a:solidFill>
          <a:ln w="3172">
            <a:solidFill>
              <a:srgbClr val="00B0F0"/>
            </a:solidFill>
            <a:prstDash val="solid"/>
            <a:round/>
          </a:ln>
        </p:spPr>
        <p:txBody>
          <a:bodyPr vert="horz" wrap="square" lIns="82944" tIns="41472" rIns="82944" bIns="41472" anchor="t" anchorCtr="1" compatLnSpc="1"/>
          <a:lstStyle/>
          <a:p>
            <a:pPr algn="ctr" defTabSz="829452">
              <a:defRPr sz="1800" b="0" i="0" u="none" strike="noStrike" kern="0" cap="none" spc="0" baseline="0">
                <a:solidFill>
                  <a:srgbClr val="000000"/>
                </a:solidFill>
                <a:uFillTx/>
              </a:defRPr>
            </a:pPr>
            <a:r>
              <a:rPr lang="ja-JP" altLang="en-US" kern="0" dirty="0">
                <a:solidFill>
                  <a:srgbClr val="000000"/>
                </a:solidFill>
                <a:latin typeface="Calibri"/>
                <a:ea typeface="ＭＳ Ｐゴシック"/>
              </a:rPr>
              <a:t>（一社）日本熱処理工業会</a:t>
            </a:r>
            <a:endParaRPr lang="en-US" kern="0" dirty="0">
              <a:solidFill>
                <a:srgbClr val="000000"/>
              </a:solidFill>
              <a:latin typeface="Calibri"/>
              <a:ea typeface="ＭＳ Ｐゴシック"/>
            </a:endParaRPr>
          </a:p>
        </p:txBody>
      </p:sp>
      <p:sp>
        <p:nvSpPr>
          <p:cNvPr id="7" name="正方形/長方形 20"/>
          <p:cNvSpPr/>
          <p:nvPr/>
        </p:nvSpPr>
        <p:spPr>
          <a:xfrm>
            <a:off x="980647" y="6229885"/>
            <a:ext cx="3168543" cy="295247"/>
          </a:xfrm>
          <a:prstGeom prst="rect">
            <a:avLst/>
          </a:prstGeom>
          <a:solidFill>
            <a:srgbClr val="FBE5D6"/>
          </a:solidFill>
          <a:ln w="3172">
            <a:solidFill>
              <a:srgbClr val="00B0F0"/>
            </a:solidFill>
            <a:prstDash val="solid"/>
            <a:round/>
          </a:ln>
        </p:spPr>
        <p:txBody>
          <a:bodyPr vert="horz" wrap="square" lIns="82944" tIns="41472" rIns="82944" bIns="41472" anchor="t" anchorCtr="1" compatLnSpc="1"/>
          <a:lstStyle/>
          <a:p>
            <a:pPr algn="ctr" defTabSz="829452">
              <a:defRPr sz="1800" b="0" i="0" u="none" strike="noStrike" kern="0" cap="none" spc="0" baseline="0">
                <a:solidFill>
                  <a:srgbClr val="000000"/>
                </a:solidFill>
                <a:uFillTx/>
              </a:defRPr>
            </a:pPr>
            <a:r>
              <a:rPr lang="ja-JP" altLang="en-US" kern="0" dirty="0">
                <a:solidFill>
                  <a:srgbClr val="000000"/>
                </a:solidFill>
                <a:latin typeface="Calibri"/>
                <a:ea typeface="ＭＳ Ｐゴシック"/>
              </a:rPr>
              <a:t>（一社）日本鍛造工業会</a:t>
            </a:r>
            <a:endParaRPr lang="en-US" kern="0" dirty="0">
              <a:solidFill>
                <a:srgbClr val="000000"/>
              </a:solidFill>
              <a:latin typeface="Calibri"/>
              <a:ea typeface="ＭＳ Ｐゴシック"/>
            </a:endParaRPr>
          </a:p>
        </p:txBody>
      </p:sp>
      <p:sp>
        <p:nvSpPr>
          <p:cNvPr id="8" name="正方形/長方形 21"/>
          <p:cNvSpPr/>
          <p:nvPr/>
        </p:nvSpPr>
        <p:spPr>
          <a:xfrm>
            <a:off x="4353652" y="6080175"/>
            <a:ext cx="3151590" cy="308833"/>
          </a:xfrm>
          <a:prstGeom prst="rect">
            <a:avLst/>
          </a:prstGeom>
          <a:solidFill>
            <a:srgbClr val="FBE5D6"/>
          </a:solidFill>
          <a:ln w="3172">
            <a:solidFill>
              <a:srgbClr val="00B0F0"/>
            </a:solidFill>
            <a:prstDash val="solid"/>
            <a:round/>
          </a:ln>
        </p:spPr>
        <p:txBody>
          <a:bodyPr vert="horz" wrap="square" lIns="82944" tIns="41472" rIns="82944" bIns="41472" anchor="t" anchorCtr="1" compatLnSpc="1"/>
          <a:lstStyle/>
          <a:p>
            <a:pPr algn="ctr" defTabSz="829452">
              <a:defRPr sz="1800" b="0" i="0" u="none" strike="noStrike" kern="0" cap="none" spc="0" baseline="0">
                <a:solidFill>
                  <a:srgbClr val="000000"/>
                </a:solidFill>
                <a:uFillTx/>
              </a:defRPr>
            </a:pPr>
            <a:r>
              <a:rPr lang="ja-JP" altLang="en-US" kern="0" dirty="0">
                <a:solidFill>
                  <a:srgbClr val="000000"/>
                </a:solidFill>
                <a:latin typeface="Calibri"/>
                <a:ea typeface="ＭＳ Ｐゴシック"/>
              </a:rPr>
              <a:t>（一社）日本自動車部品工業会</a:t>
            </a:r>
            <a:endParaRPr lang="en-US" kern="0" dirty="0">
              <a:solidFill>
                <a:srgbClr val="000000"/>
              </a:solidFill>
              <a:latin typeface="Calibri"/>
              <a:ea typeface="ＭＳ Ｐゴシック"/>
            </a:endParaRPr>
          </a:p>
        </p:txBody>
      </p:sp>
      <p:sp>
        <p:nvSpPr>
          <p:cNvPr id="10" name="テキスト ボックス 7"/>
          <p:cNvSpPr txBox="1"/>
          <p:nvPr/>
        </p:nvSpPr>
        <p:spPr>
          <a:xfrm>
            <a:off x="1023645" y="2479488"/>
            <a:ext cx="1611933" cy="279192"/>
          </a:xfrm>
          <a:prstGeom prst="rect">
            <a:avLst/>
          </a:prstGeom>
          <a:noFill/>
          <a:ln>
            <a:noFill/>
          </a:ln>
        </p:spPr>
        <p:txBody>
          <a:bodyPr vert="horz" wrap="square" lIns="82944" tIns="41472" rIns="82944" bIns="41472" anchor="t" anchorCtr="0" compatLnSpc="1">
            <a:spAutoFit/>
          </a:bodyPr>
          <a:lstStyle/>
          <a:p>
            <a:pPr defTabSz="829452">
              <a:defRPr sz="1800" b="0" i="0" u="none" strike="noStrike" kern="0" cap="none" spc="0" baseline="0">
                <a:solidFill>
                  <a:srgbClr val="000000"/>
                </a:solidFill>
                <a:uFillTx/>
              </a:defRPr>
            </a:pPr>
            <a:r>
              <a:rPr lang="ja-JP" altLang="en-US" sz="1270" kern="0">
                <a:solidFill>
                  <a:srgbClr val="000000"/>
                </a:solidFill>
                <a:latin typeface="Arial" pitchFamily="34"/>
                <a:ea typeface="ＭＳ Ｐゴシック"/>
              </a:rPr>
              <a:t>事業実施のため設立</a:t>
            </a:r>
            <a:endParaRPr lang="en-US" sz="1270" kern="0">
              <a:solidFill>
                <a:srgbClr val="000000"/>
              </a:solidFill>
              <a:latin typeface="Arial" pitchFamily="34"/>
              <a:ea typeface="ＭＳ Ｐゴシック" pitchFamily="50"/>
            </a:endParaRPr>
          </a:p>
        </p:txBody>
      </p:sp>
      <p:sp>
        <p:nvSpPr>
          <p:cNvPr id="11" name="テキスト ボックス 46"/>
          <p:cNvSpPr txBox="1"/>
          <p:nvPr/>
        </p:nvSpPr>
        <p:spPr>
          <a:xfrm>
            <a:off x="921714" y="5489848"/>
            <a:ext cx="2028238" cy="279192"/>
          </a:xfrm>
          <a:prstGeom prst="rect">
            <a:avLst/>
          </a:prstGeom>
          <a:noFill/>
          <a:ln>
            <a:noFill/>
          </a:ln>
        </p:spPr>
        <p:txBody>
          <a:bodyPr vert="horz" wrap="square" lIns="82944" tIns="41472" rIns="82944" bIns="41472" anchor="t" anchorCtr="0" compatLnSpc="1">
            <a:spAutoFit/>
          </a:bodyPr>
          <a:lstStyle/>
          <a:p>
            <a:pPr defTabSz="829452">
              <a:defRPr sz="1800" b="0" i="0" u="none" strike="noStrike" kern="0" cap="none" spc="0" baseline="0">
                <a:solidFill>
                  <a:srgbClr val="000000"/>
                </a:solidFill>
                <a:uFillTx/>
              </a:defRPr>
            </a:pPr>
            <a:r>
              <a:rPr lang="ja-JP" altLang="en-US" sz="1270" kern="0" dirty="0">
                <a:solidFill>
                  <a:srgbClr val="000000"/>
                </a:solidFill>
                <a:latin typeface="Arial" pitchFamily="34"/>
                <a:ea typeface="ＭＳ Ｐゴシック" pitchFamily="50"/>
              </a:rPr>
              <a:t>モニタリング他協力</a:t>
            </a:r>
            <a:endParaRPr lang="en-US" sz="1270" kern="0" dirty="0">
              <a:solidFill>
                <a:srgbClr val="000000"/>
              </a:solidFill>
              <a:latin typeface="Arial" pitchFamily="34"/>
              <a:ea typeface="ＭＳ Ｐゴシック" pitchFamily="50"/>
            </a:endParaRPr>
          </a:p>
        </p:txBody>
      </p:sp>
      <p:sp>
        <p:nvSpPr>
          <p:cNvPr id="13" name="スライド番号プレースホルダー 28675"/>
          <p:cNvSpPr txBox="1"/>
          <p:nvPr/>
        </p:nvSpPr>
        <p:spPr>
          <a:xfrm>
            <a:off x="8507243" y="6525132"/>
            <a:ext cx="424555" cy="313406"/>
          </a:xfrm>
          <a:prstGeom prst="rect">
            <a:avLst/>
          </a:prstGeom>
          <a:noFill/>
          <a:ln>
            <a:noFill/>
          </a:ln>
        </p:spPr>
        <p:txBody>
          <a:bodyPr vert="horz" wrap="square" lIns="0" tIns="0" rIns="0" bIns="0" anchor="t" anchorCtr="0" compatLnSpc="1"/>
          <a:lstStyle/>
          <a:p>
            <a:pPr algn="ctr" defTabSz="829452" hangingPunct="0">
              <a:defRPr sz="1800" b="0" i="0" u="none" strike="noStrike" kern="0" cap="none" spc="0" baseline="0">
                <a:solidFill>
                  <a:srgbClr val="000000"/>
                </a:solidFill>
                <a:uFillTx/>
              </a:defRPr>
            </a:pPr>
            <a:r>
              <a:rPr lang="ja-JP" altLang="en-US" b="1" dirty="0"/>
              <a:t>２</a:t>
            </a:r>
            <a:endParaRPr lang="en-US" b="1" kern="0" dirty="0">
              <a:solidFill>
                <a:srgbClr val="000000"/>
              </a:solidFill>
              <a:latin typeface="Arial" pitchFamily="34"/>
              <a:ea typeface="ＭＳ Ｐゴシック" pitchFamily="50"/>
              <a:cs typeface="Tahoma" pitchFamily="2"/>
            </a:endParaRPr>
          </a:p>
        </p:txBody>
      </p:sp>
      <p:sp>
        <p:nvSpPr>
          <p:cNvPr id="14" name="テキスト ボックス 53"/>
          <p:cNvSpPr txBox="1"/>
          <p:nvPr/>
        </p:nvSpPr>
        <p:spPr>
          <a:xfrm>
            <a:off x="5582103" y="3682627"/>
            <a:ext cx="2330614" cy="1111728"/>
          </a:xfrm>
          <a:prstGeom prst="rect">
            <a:avLst/>
          </a:prstGeom>
          <a:noFill/>
          <a:ln>
            <a:noFill/>
          </a:ln>
        </p:spPr>
        <p:txBody>
          <a:bodyPr vert="horz" wrap="square" lIns="82944" tIns="41472" rIns="82944" bIns="41472" anchor="t" anchorCtr="0" compatLnSpc="1">
            <a:spAutoFit/>
          </a:bodyPr>
          <a:lstStyle/>
          <a:p>
            <a:pPr defTabSz="829452">
              <a:defRPr sz="1800" b="0" i="0" u="none" strike="noStrike" kern="0" cap="none" spc="0" baseline="0">
                <a:solidFill>
                  <a:srgbClr val="000000"/>
                </a:solidFill>
                <a:uFillTx/>
              </a:defRPr>
            </a:pPr>
            <a:r>
              <a:rPr lang="en-US" altLang="ja-JP" sz="1270" dirty="0">
                <a:solidFill>
                  <a:srgbClr val="000000"/>
                </a:solidFill>
                <a:latin typeface="Calibri"/>
                <a:ea typeface="ＭＳ Ｐゴシック"/>
              </a:rPr>
              <a:t>JGMA</a:t>
            </a:r>
            <a:r>
              <a:rPr lang="ja-JP" altLang="en-US" sz="1270" dirty="0">
                <a:solidFill>
                  <a:srgbClr val="000000"/>
                </a:solidFill>
                <a:latin typeface="Calibri"/>
                <a:ea typeface="ＭＳ Ｐゴシック"/>
              </a:rPr>
              <a:t>規格対応の多点硬さ測定の実施</a:t>
            </a:r>
            <a:endParaRPr lang="en-US" altLang="ja-JP" sz="1270" dirty="0">
              <a:solidFill>
                <a:srgbClr val="000000"/>
              </a:solidFill>
              <a:latin typeface="Calibri"/>
              <a:ea typeface="ＭＳ Ｐゴシック"/>
            </a:endParaRPr>
          </a:p>
          <a:p>
            <a:pPr defTabSz="829452">
              <a:defRPr sz="1800" b="0" i="0" u="none" strike="noStrike" kern="0" cap="none" spc="0" baseline="0">
                <a:solidFill>
                  <a:srgbClr val="000000"/>
                </a:solidFill>
                <a:uFillTx/>
              </a:defRPr>
            </a:pPr>
            <a:r>
              <a:rPr lang="en-US" altLang="ja-JP" sz="1270" dirty="0">
                <a:solidFill>
                  <a:srgbClr val="000000"/>
                </a:solidFill>
                <a:latin typeface="Calibri"/>
                <a:ea typeface="ＭＳ Ｐゴシック"/>
              </a:rPr>
              <a:t>JGMA</a:t>
            </a:r>
            <a:r>
              <a:rPr lang="ja-JP" altLang="en-US" sz="1270" dirty="0">
                <a:solidFill>
                  <a:srgbClr val="000000"/>
                </a:solidFill>
                <a:latin typeface="Calibri"/>
                <a:ea typeface="ＭＳ Ｐゴシック"/>
              </a:rPr>
              <a:t>規格の新評価法の評価</a:t>
            </a:r>
            <a:endParaRPr lang="en-US" altLang="ja-JP" sz="1270" dirty="0">
              <a:solidFill>
                <a:srgbClr val="000000"/>
              </a:solidFill>
              <a:latin typeface="Calibri"/>
              <a:ea typeface="ＭＳ Ｐゴシック"/>
            </a:endParaRPr>
          </a:p>
          <a:p>
            <a:pPr defTabSz="829452">
              <a:defRPr sz="1800" b="0" i="0" u="none" strike="noStrike" kern="0" cap="none" spc="0" baseline="0">
                <a:solidFill>
                  <a:srgbClr val="000000"/>
                </a:solidFill>
                <a:uFillTx/>
              </a:defRPr>
            </a:pPr>
            <a:endParaRPr lang="en-US" altLang="ja-JP" sz="1270" dirty="0">
              <a:solidFill>
                <a:srgbClr val="000000"/>
              </a:solidFill>
              <a:latin typeface="Calibri"/>
              <a:ea typeface="ＭＳ Ｐゴシック"/>
            </a:endParaRPr>
          </a:p>
          <a:p>
            <a:pPr defTabSz="829452">
              <a:defRPr sz="1800" b="0" i="0" u="none" strike="noStrike" kern="0" cap="none" spc="0" baseline="0">
                <a:solidFill>
                  <a:srgbClr val="000000"/>
                </a:solidFill>
                <a:uFillTx/>
              </a:defRPr>
            </a:pPr>
            <a:r>
              <a:rPr lang="en-US" altLang="ja-JP" sz="1600" dirty="0">
                <a:solidFill>
                  <a:srgbClr val="000000"/>
                </a:solidFill>
                <a:latin typeface="Calibri"/>
                <a:ea typeface="ＭＳ Ｐゴシック"/>
              </a:rPr>
              <a:t>JIS</a:t>
            </a:r>
            <a:r>
              <a:rPr lang="ja-JP" altLang="en-US" sz="1600" dirty="0">
                <a:solidFill>
                  <a:srgbClr val="000000"/>
                </a:solidFill>
                <a:latin typeface="Calibri"/>
                <a:ea typeface="ＭＳ Ｐゴシック"/>
              </a:rPr>
              <a:t>規格原案の作成</a:t>
            </a:r>
            <a:endParaRPr lang="en-US" sz="1600" dirty="0">
              <a:solidFill>
                <a:srgbClr val="000000"/>
              </a:solidFill>
              <a:latin typeface="Calibri"/>
              <a:ea typeface="ＭＳ Ｐゴシック"/>
            </a:endParaRPr>
          </a:p>
        </p:txBody>
      </p:sp>
      <p:sp>
        <p:nvSpPr>
          <p:cNvPr id="15" name="テキスト ボックス 54"/>
          <p:cNvSpPr txBox="1"/>
          <p:nvPr/>
        </p:nvSpPr>
        <p:spPr>
          <a:xfrm>
            <a:off x="5359903" y="2915958"/>
            <a:ext cx="1926333" cy="474630"/>
          </a:xfrm>
          <a:prstGeom prst="rect">
            <a:avLst/>
          </a:prstGeom>
          <a:noFill/>
          <a:ln>
            <a:noFill/>
          </a:ln>
        </p:spPr>
        <p:txBody>
          <a:bodyPr vert="horz" wrap="square" lIns="82944" tIns="41472" rIns="82944" bIns="41472" anchor="t" anchorCtr="0" compatLnSpc="1">
            <a:spAutoFit/>
          </a:bodyPr>
          <a:lstStyle/>
          <a:p>
            <a:pPr defTabSz="829452">
              <a:defRPr sz="1800" b="0" i="0" u="none" strike="noStrike" kern="0" cap="none" spc="0" baseline="0">
                <a:solidFill>
                  <a:srgbClr val="000000"/>
                </a:solidFill>
                <a:uFillTx/>
              </a:defRPr>
            </a:pPr>
            <a:r>
              <a:rPr lang="ja-JP" altLang="en-US" sz="1270" dirty="0">
                <a:solidFill>
                  <a:srgbClr val="000000"/>
                </a:solidFill>
                <a:latin typeface="Calibri"/>
                <a:ea typeface="ＭＳ Ｐゴシック"/>
              </a:rPr>
              <a:t>事業全体管理、</a:t>
            </a:r>
            <a:endParaRPr lang="en-US" altLang="ja-JP" sz="1270" dirty="0">
              <a:solidFill>
                <a:srgbClr val="000000"/>
              </a:solidFill>
              <a:latin typeface="Calibri"/>
              <a:ea typeface="ＭＳ Ｐゴシック"/>
            </a:endParaRPr>
          </a:p>
          <a:p>
            <a:pPr defTabSz="829452">
              <a:defRPr sz="1800" b="0" i="0" u="none" strike="noStrike" kern="0" cap="none" spc="0" baseline="0">
                <a:solidFill>
                  <a:srgbClr val="000000"/>
                </a:solidFill>
                <a:uFillTx/>
              </a:defRPr>
            </a:pPr>
            <a:r>
              <a:rPr lang="ja-JP" altLang="en-US" sz="1270" dirty="0">
                <a:solidFill>
                  <a:srgbClr val="000000"/>
                </a:solidFill>
                <a:latin typeface="Calibri"/>
                <a:ea typeface="ＭＳ Ｐゴシック"/>
              </a:rPr>
              <a:t>プロジェクトマネージメント</a:t>
            </a:r>
            <a:endParaRPr lang="en-US" sz="1270" dirty="0">
              <a:solidFill>
                <a:srgbClr val="000000"/>
              </a:solidFill>
              <a:latin typeface="Calibri"/>
              <a:ea typeface="ＭＳ Ｐゴシック"/>
            </a:endParaRPr>
          </a:p>
        </p:txBody>
      </p:sp>
      <p:sp>
        <p:nvSpPr>
          <p:cNvPr id="16" name="正方形/長方形 11"/>
          <p:cNvSpPr/>
          <p:nvPr/>
        </p:nvSpPr>
        <p:spPr>
          <a:xfrm>
            <a:off x="4555915" y="2048777"/>
            <a:ext cx="3091356" cy="425444"/>
          </a:xfrm>
          <a:prstGeom prst="rect">
            <a:avLst/>
          </a:prstGeom>
          <a:solidFill>
            <a:srgbClr val="CCFFCC"/>
          </a:solidFill>
          <a:ln w="3172">
            <a:solidFill>
              <a:srgbClr val="00B0F0"/>
            </a:solidFill>
            <a:prstDash val="solid"/>
            <a:round/>
          </a:ln>
        </p:spPr>
        <p:txBody>
          <a:bodyPr vert="horz" wrap="square" lIns="82944" tIns="41472" rIns="82944" bIns="41472" anchor="ctr" anchorCtr="1" compatLnSpc="1"/>
          <a:lstStyle/>
          <a:p>
            <a:pPr algn="ctr" defTabSz="829452">
              <a:defRPr sz="1800" b="0" i="0" u="none" strike="noStrike" kern="0" cap="none" spc="0" baseline="0">
                <a:solidFill>
                  <a:srgbClr val="000000"/>
                </a:solidFill>
                <a:uFillTx/>
              </a:defRPr>
            </a:pPr>
            <a:r>
              <a:rPr lang="en-US" sz="2177" b="1" dirty="0">
                <a:solidFill>
                  <a:srgbClr val="000000"/>
                </a:solidFill>
                <a:latin typeface="游ゴシック"/>
                <a:ea typeface="游ゴシック" pitchFamily="50"/>
              </a:rPr>
              <a:t>JIS</a:t>
            </a:r>
            <a:r>
              <a:rPr lang="ja-JP" altLang="en-US" sz="2177" b="1" dirty="0">
                <a:solidFill>
                  <a:srgbClr val="000000"/>
                </a:solidFill>
                <a:latin typeface="游ゴシック"/>
                <a:ea typeface="游ゴシック" pitchFamily="50"/>
              </a:rPr>
              <a:t>規格制定委員会</a:t>
            </a:r>
            <a:endParaRPr lang="en-US" sz="2177" b="1" dirty="0">
              <a:solidFill>
                <a:srgbClr val="000000"/>
              </a:solidFill>
              <a:latin typeface="游ゴシック"/>
              <a:ea typeface="游ゴシック" pitchFamily="50"/>
            </a:endParaRPr>
          </a:p>
        </p:txBody>
      </p:sp>
      <p:sp>
        <p:nvSpPr>
          <p:cNvPr id="19" name="AutoShape 4"/>
          <p:cNvSpPr/>
          <p:nvPr/>
        </p:nvSpPr>
        <p:spPr>
          <a:xfrm>
            <a:off x="3215618" y="2848256"/>
            <a:ext cx="1880406" cy="714296"/>
          </a:xfrm>
          <a:custGeom>
            <a:avLst/>
            <a:gdLst>
              <a:gd name="f0" fmla="val 10800000"/>
              <a:gd name="f1" fmla="val 5400000"/>
              <a:gd name="f2" fmla="val 180"/>
              <a:gd name="f3" fmla="val w"/>
              <a:gd name="f4" fmla="val h"/>
              <a:gd name="f5" fmla="val ss"/>
              <a:gd name="f6" fmla="val 0"/>
              <a:gd name="f7" fmla="+- 0 0 -90"/>
              <a:gd name="f8" fmla="+- 0 0 -180"/>
              <a:gd name="f9" fmla="+- 0 0 -270"/>
              <a:gd name="f10" fmla="+- 0 0 -360"/>
              <a:gd name="f11" fmla="abs f3"/>
              <a:gd name="f12" fmla="abs f4"/>
              <a:gd name="f13" fmla="abs f5"/>
              <a:gd name="f14" fmla="*/ f7 f0 1"/>
              <a:gd name="f15" fmla="*/ f8 f0 1"/>
              <a:gd name="f16" fmla="*/ f9 f0 1"/>
              <a:gd name="f17" fmla="*/ f10 f0 1"/>
              <a:gd name="f18" fmla="?: f11 f3 1"/>
              <a:gd name="f19" fmla="?: f12 f4 1"/>
              <a:gd name="f20" fmla="?: f13 f5 1"/>
              <a:gd name="f21" fmla="*/ f14 1 f2"/>
              <a:gd name="f22" fmla="*/ f15 1 f2"/>
              <a:gd name="f23" fmla="*/ f16 1 f2"/>
              <a:gd name="f24" fmla="*/ f17 1 f2"/>
              <a:gd name="f25" fmla="*/ f18 1 21600"/>
              <a:gd name="f26" fmla="*/ f19 1 21600"/>
              <a:gd name="f27" fmla="*/ 21600 f18 1"/>
              <a:gd name="f28" fmla="*/ 21600 f19 1"/>
              <a:gd name="f29" fmla="+- f21 0 f1"/>
              <a:gd name="f30" fmla="+- f22 0 f1"/>
              <a:gd name="f31" fmla="+- f23 0 f1"/>
              <a:gd name="f32" fmla="+- f24 0 f1"/>
              <a:gd name="f33" fmla="min f26 f25"/>
              <a:gd name="f34" fmla="*/ f27 1 f20"/>
              <a:gd name="f35" fmla="*/ f28 1 f20"/>
              <a:gd name="f36" fmla="val f34"/>
              <a:gd name="f37" fmla="val f35"/>
              <a:gd name="f38" fmla="*/ f6 f33 1"/>
              <a:gd name="f39" fmla="+- f37 0 f6"/>
              <a:gd name="f40" fmla="+- f36 0 f6"/>
              <a:gd name="f41" fmla="*/ f36 f33 1"/>
              <a:gd name="f42" fmla="*/ f37 f33 1"/>
              <a:gd name="f43" fmla="min f40 f39"/>
              <a:gd name="f44" fmla="*/ f43 f6 1"/>
              <a:gd name="f45" fmla="*/ f44 1 100000"/>
              <a:gd name="f46" fmla="+- f36 0 f45"/>
              <a:gd name="f47" fmla="+- f37 0 f45"/>
              <a:gd name="f48" fmla="*/ f45 1 2"/>
              <a:gd name="f49" fmla="*/ f45 f33 1"/>
              <a:gd name="f50" fmla="+- f36 0 f48"/>
              <a:gd name="f51" fmla="+- f37 0 f48"/>
              <a:gd name="f52" fmla="*/ f48 f33 1"/>
              <a:gd name="f53" fmla="*/ f46 f33 1"/>
              <a:gd name="f54" fmla="*/ f47 f33 1"/>
              <a:gd name="f55" fmla="*/ f50 f33 1"/>
              <a:gd name="f56" fmla="*/ f51 f33 1"/>
            </a:gdLst>
            <a:ahLst/>
            <a:cxnLst>
              <a:cxn ang="3cd4">
                <a:pos x="hc" y="t"/>
              </a:cxn>
              <a:cxn ang="0">
                <a:pos x="r" y="vc"/>
              </a:cxn>
              <a:cxn ang="cd4">
                <a:pos x="hc" y="b"/>
              </a:cxn>
              <a:cxn ang="cd2">
                <a:pos x="l" y="vc"/>
              </a:cxn>
              <a:cxn ang="f29">
                <a:pos x="f41" y="f49"/>
              </a:cxn>
              <a:cxn ang="f29">
                <a:pos x="f41" y="f54"/>
              </a:cxn>
              <a:cxn ang="f30">
                <a:pos x="f53" y="f42"/>
              </a:cxn>
              <a:cxn ang="f30">
                <a:pos x="f49" y="f42"/>
              </a:cxn>
              <a:cxn ang="f31">
                <a:pos x="f38" y="f54"/>
              </a:cxn>
              <a:cxn ang="f31">
                <a:pos x="f38" y="f49"/>
              </a:cxn>
              <a:cxn ang="f32">
                <a:pos x="f49" y="f38"/>
              </a:cxn>
              <a:cxn ang="f32">
                <a:pos x="f53" y="f38"/>
              </a:cxn>
            </a:cxnLst>
            <a:rect l="f52" t="f52" r="f55" b="f56"/>
            <a:pathLst>
              <a:path>
                <a:moveTo>
                  <a:pt x="f38" y="f49"/>
                </a:moveTo>
                <a:lnTo>
                  <a:pt x="f49" y="f38"/>
                </a:lnTo>
                <a:lnTo>
                  <a:pt x="f53" y="f38"/>
                </a:lnTo>
                <a:lnTo>
                  <a:pt x="f41" y="f49"/>
                </a:lnTo>
                <a:lnTo>
                  <a:pt x="f41" y="f54"/>
                </a:lnTo>
                <a:lnTo>
                  <a:pt x="f53" y="f42"/>
                </a:lnTo>
                <a:lnTo>
                  <a:pt x="f49" y="f42"/>
                </a:lnTo>
                <a:lnTo>
                  <a:pt x="f38" y="f54"/>
                </a:lnTo>
                <a:close/>
              </a:path>
            </a:pathLst>
          </a:custGeom>
          <a:solidFill>
            <a:srgbClr val="FFFFFF"/>
          </a:solidFill>
          <a:ln w="50804">
            <a:solidFill>
              <a:srgbClr val="0066FF"/>
            </a:solidFill>
            <a:prstDash val="solid"/>
            <a:miter/>
          </a:ln>
          <a:effectLst>
            <a:outerShdw dist="99184" dir="2388290" algn="tl">
              <a:srgbClr val="919191"/>
            </a:outerShdw>
          </a:effectLst>
        </p:spPr>
        <p:txBody>
          <a:bodyPr vert="horz" wrap="none" lIns="91421" tIns="45710" rIns="91421" bIns="45710" anchor="ctr" anchorCtr="1" compatLnSpc="1"/>
          <a:lstStyle/>
          <a:p>
            <a:pPr algn="ctr" defTabSz="829452">
              <a:defRPr sz="1800" b="0" i="0" u="none" strike="noStrike" kern="0" cap="none" spc="0" baseline="0">
                <a:solidFill>
                  <a:srgbClr val="000000"/>
                </a:solidFill>
                <a:uFillTx/>
              </a:defRPr>
            </a:pPr>
            <a:r>
              <a:rPr lang="ja-JP" altLang="en-US" sz="1633" b="1" kern="0" dirty="0">
                <a:solidFill>
                  <a:srgbClr val="000000"/>
                </a:solidFill>
                <a:latin typeface="Times New Roman"/>
                <a:ea typeface="ＭＳ Ｐゴシック"/>
              </a:rPr>
              <a:t>一般社団法人</a:t>
            </a:r>
            <a:endParaRPr lang="en-US" sz="1633" b="1" kern="0" dirty="0">
              <a:solidFill>
                <a:srgbClr val="000000"/>
              </a:solidFill>
              <a:latin typeface="Times New Roman"/>
              <a:ea typeface="ＭＳ Ｐゴシック"/>
            </a:endParaRPr>
          </a:p>
          <a:p>
            <a:pPr algn="ctr" defTabSz="829452">
              <a:defRPr sz="1800" b="0" i="0" u="none" strike="noStrike" kern="0" cap="none" spc="0" baseline="0">
                <a:solidFill>
                  <a:srgbClr val="000000"/>
                </a:solidFill>
                <a:uFillTx/>
              </a:defRPr>
            </a:pPr>
            <a:r>
              <a:rPr lang="ja-JP" altLang="en-US" sz="1633" b="1" kern="0" dirty="0">
                <a:solidFill>
                  <a:srgbClr val="000000"/>
                </a:solidFill>
                <a:latin typeface="Times New Roman"/>
                <a:ea typeface="ＭＳ Ｐゴシック"/>
              </a:rPr>
              <a:t>日本歯車工業会</a:t>
            </a:r>
            <a:endParaRPr lang="en-US" sz="1633" b="1" kern="0" dirty="0">
              <a:solidFill>
                <a:srgbClr val="000000"/>
              </a:solidFill>
              <a:latin typeface="Times New Roman"/>
              <a:ea typeface="ＭＳ Ｐゴシック"/>
            </a:endParaRPr>
          </a:p>
        </p:txBody>
      </p:sp>
      <p:sp>
        <p:nvSpPr>
          <p:cNvPr id="20" name="AutoShape 4"/>
          <p:cNvSpPr/>
          <p:nvPr/>
        </p:nvSpPr>
        <p:spPr>
          <a:xfrm>
            <a:off x="1727321" y="4084139"/>
            <a:ext cx="1888004" cy="714296"/>
          </a:xfrm>
          <a:custGeom>
            <a:avLst/>
            <a:gdLst>
              <a:gd name="f0" fmla="val 10800000"/>
              <a:gd name="f1" fmla="val 5400000"/>
              <a:gd name="f2" fmla="val 180"/>
              <a:gd name="f3" fmla="val w"/>
              <a:gd name="f4" fmla="val h"/>
              <a:gd name="f5" fmla="val ss"/>
              <a:gd name="f6" fmla="val 0"/>
              <a:gd name="f7" fmla="+- 0 0 -90"/>
              <a:gd name="f8" fmla="+- 0 0 -180"/>
              <a:gd name="f9" fmla="+- 0 0 -270"/>
              <a:gd name="f10" fmla="+- 0 0 -360"/>
              <a:gd name="f11" fmla="abs f3"/>
              <a:gd name="f12" fmla="abs f4"/>
              <a:gd name="f13" fmla="abs f5"/>
              <a:gd name="f14" fmla="*/ f7 f0 1"/>
              <a:gd name="f15" fmla="*/ f8 f0 1"/>
              <a:gd name="f16" fmla="*/ f9 f0 1"/>
              <a:gd name="f17" fmla="*/ f10 f0 1"/>
              <a:gd name="f18" fmla="?: f11 f3 1"/>
              <a:gd name="f19" fmla="?: f12 f4 1"/>
              <a:gd name="f20" fmla="?: f13 f5 1"/>
              <a:gd name="f21" fmla="*/ f14 1 f2"/>
              <a:gd name="f22" fmla="*/ f15 1 f2"/>
              <a:gd name="f23" fmla="*/ f16 1 f2"/>
              <a:gd name="f24" fmla="*/ f17 1 f2"/>
              <a:gd name="f25" fmla="*/ f18 1 21600"/>
              <a:gd name="f26" fmla="*/ f19 1 21600"/>
              <a:gd name="f27" fmla="*/ 21600 f18 1"/>
              <a:gd name="f28" fmla="*/ 21600 f19 1"/>
              <a:gd name="f29" fmla="+- f21 0 f1"/>
              <a:gd name="f30" fmla="+- f22 0 f1"/>
              <a:gd name="f31" fmla="+- f23 0 f1"/>
              <a:gd name="f32" fmla="+- f24 0 f1"/>
              <a:gd name="f33" fmla="min f26 f25"/>
              <a:gd name="f34" fmla="*/ f27 1 f20"/>
              <a:gd name="f35" fmla="*/ f28 1 f20"/>
              <a:gd name="f36" fmla="val f34"/>
              <a:gd name="f37" fmla="val f35"/>
              <a:gd name="f38" fmla="*/ f6 f33 1"/>
              <a:gd name="f39" fmla="+- f37 0 f6"/>
              <a:gd name="f40" fmla="+- f36 0 f6"/>
              <a:gd name="f41" fmla="*/ f36 f33 1"/>
              <a:gd name="f42" fmla="*/ f37 f33 1"/>
              <a:gd name="f43" fmla="min f40 f39"/>
              <a:gd name="f44" fmla="*/ f43 f6 1"/>
              <a:gd name="f45" fmla="*/ f44 1 100000"/>
              <a:gd name="f46" fmla="+- f36 0 f45"/>
              <a:gd name="f47" fmla="+- f37 0 f45"/>
              <a:gd name="f48" fmla="*/ f45 1 2"/>
              <a:gd name="f49" fmla="*/ f45 f33 1"/>
              <a:gd name="f50" fmla="+- f36 0 f48"/>
              <a:gd name="f51" fmla="+- f37 0 f48"/>
              <a:gd name="f52" fmla="*/ f48 f33 1"/>
              <a:gd name="f53" fmla="*/ f46 f33 1"/>
              <a:gd name="f54" fmla="*/ f47 f33 1"/>
              <a:gd name="f55" fmla="*/ f50 f33 1"/>
              <a:gd name="f56" fmla="*/ f51 f33 1"/>
            </a:gdLst>
            <a:ahLst/>
            <a:cxnLst>
              <a:cxn ang="3cd4">
                <a:pos x="hc" y="t"/>
              </a:cxn>
              <a:cxn ang="0">
                <a:pos x="r" y="vc"/>
              </a:cxn>
              <a:cxn ang="cd4">
                <a:pos x="hc" y="b"/>
              </a:cxn>
              <a:cxn ang="cd2">
                <a:pos x="l" y="vc"/>
              </a:cxn>
              <a:cxn ang="f29">
                <a:pos x="f41" y="f49"/>
              </a:cxn>
              <a:cxn ang="f29">
                <a:pos x="f41" y="f54"/>
              </a:cxn>
              <a:cxn ang="f30">
                <a:pos x="f53" y="f42"/>
              </a:cxn>
              <a:cxn ang="f30">
                <a:pos x="f49" y="f42"/>
              </a:cxn>
              <a:cxn ang="f31">
                <a:pos x="f38" y="f54"/>
              </a:cxn>
              <a:cxn ang="f31">
                <a:pos x="f38" y="f49"/>
              </a:cxn>
              <a:cxn ang="f32">
                <a:pos x="f49" y="f38"/>
              </a:cxn>
              <a:cxn ang="f32">
                <a:pos x="f53" y="f38"/>
              </a:cxn>
            </a:cxnLst>
            <a:rect l="f52" t="f52" r="f55" b="f56"/>
            <a:pathLst>
              <a:path>
                <a:moveTo>
                  <a:pt x="f38" y="f49"/>
                </a:moveTo>
                <a:lnTo>
                  <a:pt x="f49" y="f38"/>
                </a:lnTo>
                <a:lnTo>
                  <a:pt x="f53" y="f38"/>
                </a:lnTo>
                <a:lnTo>
                  <a:pt x="f41" y="f49"/>
                </a:lnTo>
                <a:lnTo>
                  <a:pt x="f41" y="f54"/>
                </a:lnTo>
                <a:lnTo>
                  <a:pt x="f53" y="f42"/>
                </a:lnTo>
                <a:lnTo>
                  <a:pt x="f49" y="f42"/>
                </a:lnTo>
                <a:lnTo>
                  <a:pt x="f38" y="f54"/>
                </a:lnTo>
                <a:close/>
              </a:path>
            </a:pathLst>
          </a:custGeom>
          <a:solidFill>
            <a:srgbClr val="FFFFFF"/>
          </a:solidFill>
          <a:ln w="50804">
            <a:solidFill>
              <a:srgbClr val="0066FF"/>
            </a:solidFill>
            <a:prstDash val="solid"/>
            <a:miter/>
          </a:ln>
          <a:effectLst>
            <a:outerShdw dist="99184" dir="2388290" algn="tl">
              <a:srgbClr val="919191"/>
            </a:outerShdw>
          </a:effectLst>
        </p:spPr>
        <p:txBody>
          <a:bodyPr vert="horz" wrap="none" lIns="91421" tIns="45710" rIns="91421" bIns="45710" anchor="ctr" anchorCtr="1" compatLnSpc="1"/>
          <a:lstStyle/>
          <a:p>
            <a:pPr algn="ctr" defTabSz="829452">
              <a:defRPr sz="1800" b="0" i="0" u="none" strike="noStrike" kern="0" cap="none" spc="0" baseline="0">
                <a:solidFill>
                  <a:srgbClr val="000000"/>
                </a:solidFill>
                <a:uFillTx/>
              </a:defRPr>
            </a:pPr>
            <a:r>
              <a:rPr lang="ja-JP" altLang="en-US" sz="1633" b="1" kern="0">
                <a:solidFill>
                  <a:srgbClr val="000000"/>
                </a:solidFill>
                <a:latin typeface="Times New Roman"/>
                <a:ea typeface="ＭＳ Ｐゴシック"/>
              </a:rPr>
              <a:t>公益財団法人</a:t>
            </a:r>
            <a:endParaRPr lang="en-US" sz="1633" b="1" kern="0">
              <a:solidFill>
                <a:srgbClr val="000000"/>
              </a:solidFill>
              <a:latin typeface="Times New Roman"/>
              <a:ea typeface="ＭＳ Ｐゴシック"/>
            </a:endParaRPr>
          </a:p>
          <a:p>
            <a:pPr algn="ctr" defTabSz="829452">
              <a:defRPr sz="1800" b="0" i="0" u="none" strike="noStrike" kern="0" cap="none" spc="0" baseline="0">
                <a:solidFill>
                  <a:srgbClr val="000000"/>
                </a:solidFill>
                <a:uFillTx/>
              </a:defRPr>
            </a:pPr>
            <a:r>
              <a:rPr lang="ja-JP" altLang="en-US" sz="1633" b="1" kern="0">
                <a:solidFill>
                  <a:srgbClr val="000000"/>
                </a:solidFill>
                <a:latin typeface="Times New Roman"/>
                <a:ea typeface="ＭＳ Ｐゴシック"/>
              </a:rPr>
              <a:t>応用科学研究所</a:t>
            </a:r>
            <a:endParaRPr lang="en-US" sz="1633" b="1" kern="0">
              <a:solidFill>
                <a:srgbClr val="000000"/>
              </a:solidFill>
              <a:latin typeface="Times New Roman"/>
              <a:ea typeface="ＭＳ Ｐゴシック"/>
            </a:endParaRPr>
          </a:p>
        </p:txBody>
      </p:sp>
      <p:sp>
        <p:nvSpPr>
          <p:cNvPr id="21" name="左右矢印 27"/>
          <p:cNvSpPr/>
          <p:nvPr/>
        </p:nvSpPr>
        <p:spPr>
          <a:xfrm>
            <a:off x="3396930" y="2172515"/>
            <a:ext cx="1117969" cy="243211"/>
          </a:xfrm>
          <a:custGeom>
            <a:avLst>
              <a:gd name="f9" fmla="val 33189"/>
              <a:gd name="f10" fmla="val 35991"/>
            </a:avLst>
            <a:gdLst>
              <a:gd name="f2" fmla="val 10800000"/>
              <a:gd name="f3" fmla="val 5400000"/>
              <a:gd name="f4" fmla="val 180"/>
              <a:gd name="f5" fmla="val w"/>
              <a:gd name="f6" fmla="val h"/>
              <a:gd name="f7" fmla="val ss"/>
              <a:gd name="f8" fmla="val 0"/>
              <a:gd name="f9" fmla="val 33189"/>
              <a:gd name="f10" fmla="val 35991"/>
              <a:gd name="f11" fmla="+- 0 0 -360"/>
              <a:gd name="f12" fmla="+- 0 0 -180"/>
              <a:gd name="f13" fmla="abs f5"/>
              <a:gd name="f14" fmla="abs f6"/>
              <a:gd name="f15" fmla="abs f7"/>
              <a:gd name="f16" fmla="val f8"/>
              <a:gd name="f17" fmla="val f9"/>
              <a:gd name="f18" fmla="val f10"/>
              <a:gd name="f19" fmla="*/ f11 f2 1"/>
              <a:gd name="f20" fmla="*/ f12 f2 1"/>
              <a:gd name="f21" fmla="?: f13 f5 1"/>
              <a:gd name="f22" fmla="?: f14 f6 1"/>
              <a:gd name="f23" fmla="?: f15 f7 1"/>
              <a:gd name="f24" fmla="*/ f19 1 f4"/>
              <a:gd name="f25" fmla="*/ f20 1 f4"/>
              <a:gd name="f26" fmla="*/ f21 1 21600"/>
              <a:gd name="f27" fmla="*/ f22 1 21600"/>
              <a:gd name="f28" fmla="*/ 21600 f21 1"/>
              <a:gd name="f29" fmla="*/ 21600 f22 1"/>
              <a:gd name="f30" fmla="+- f24 0 f3"/>
              <a:gd name="f31" fmla="+- f25 0 f3"/>
              <a:gd name="f32" fmla="min f27 f26"/>
              <a:gd name="f33" fmla="*/ f28 1 f23"/>
              <a:gd name="f34" fmla="*/ f29 1 f23"/>
              <a:gd name="f35" fmla="val f33"/>
              <a:gd name="f36" fmla="val f34"/>
              <a:gd name="f37" fmla="*/ f16 f32 1"/>
              <a:gd name="f38" fmla="+- f36 0 f16"/>
              <a:gd name="f39" fmla="+- f35 0 f16"/>
              <a:gd name="f40" fmla="*/ f35 f32 1"/>
              <a:gd name="f41" fmla="*/ f36 f32 1"/>
              <a:gd name="f42" fmla="*/ f38 1 2"/>
              <a:gd name="f43" fmla="*/ f39 1 2"/>
              <a:gd name="f44" fmla="min f39 f38"/>
              <a:gd name="f45" fmla="*/ f38 f17 1"/>
              <a:gd name="f46" fmla="+- f16 f42 0"/>
              <a:gd name="f47" fmla="+- f16 f43 0"/>
              <a:gd name="f48" fmla="*/ f44 f18 1"/>
              <a:gd name="f49" fmla="*/ f45 1 200000"/>
              <a:gd name="f50" fmla="*/ f48 1 100000"/>
              <a:gd name="f51" fmla="+- f46 0 f49"/>
              <a:gd name="f52" fmla="+- f46 f49 0"/>
              <a:gd name="f53" fmla="*/ f46 f32 1"/>
              <a:gd name="f54" fmla="*/ f47 f32 1"/>
              <a:gd name="f55" fmla="+- f35 0 f50"/>
              <a:gd name="f56" fmla="*/ f51 f50 1"/>
              <a:gd name="f57" fmla="*/ f51 f32 1"/>
              <a:gd name="f58" fmla="*/ f52 f32 1"/>
              <a:gd name="f59" fmla="*/ f50 f32 1"/>
              <a:gd name="f60" fmla="*/ f56 1 f42"/>
              <a:gd name="f61" fmla="*/ f55 f32 1"/>
              <a:gd name="f62" fmla="+- f50 0 f60"/>
              <a:gd name="f63" fmla="+- f55 f60 0"/>
              <a:gd name="f64" fmla="*/ f62 f32 1"/>
              <a:gd name="f65" fmla="*/ f63 f32 1"/>
            </a:gdLst>
            <a:ahLst/>
            <a:cxnLst>
              <a:cxn ang="3cd4">
                <a:pos x="hc" y="t"/>
              </a:cxn>
              <a:cxn ang="0">
                <a:pos x="r" y="vc"/>
              </a:cxn>
              <a:cxn ang="cd4">
                <a:pos x="hc" y="b"/>
              </a:cxn>
              <a:cxn ang="cd2">
                <a:pos x="l" y="vc"/>
              </a:cxn>
              <a:cxn ang="f30">
                <a:pos x="f61" y="f37"/>
              </a:cxn>
              <a:cxn ang="f30">
                <a:pos x="f54" y="f57"/>
              </a:cxn>
              <a:cxn ang="f30">
                <a:pos x="f59" y="f37"/>
              </a:cxn>
              <a:cxn ang="f31">
                <a:pos x="f59" y="f41"/>
              </a:cxn>
              <a:cxn ang="f31">
                <a:pos x="f54" y="f58"/>
              </a:cxn>
              <a:cxn ang="f31">
                <a:pos x="f61" y="f41"/>
              </a:cxn>
            </a:cxnLst>
            <a:rect l="f64" t="f57" r="f65" b="f58"/>
            <a:pathLst>
              <a:path>
                <a:moveTo>
                  <a:pt x="f37" y="f53"/>
                </a:moveTo>
                <a:lnTo>
                  <a:pt x="f59" y="f37"/>
                </a:lnTo>
                <a:lnTo>
                  <a:pt x="f59" y="f57"/>
                </a:lnTo>
                <a:lnTo>
                  <a:pt x="f61" y="f57"/>
                </a:lnTo>
                <a:lnTo>
                  <a:pt x="f61" y="f37"/>
                </a:lnTo>
                <a:lnTo>
                  <a:pt x="f40" y="f53"/>
                </a:lnTo>
                <a:lnTo>
                  <a:pt x="f61" y="f41"/>
                </a:lnTo>
                <a:lnTo>
                  <a:pt x="f61" y="f58"/>
                </a:lnTo>
                <a:lnTo>
                  <a:pt x="f59" y="f58"/>
                </a:lnTo>
                <a:lnTo>
                  <a:pt x="f59" y="f41"/>
                </a:lnTo>
                <a:close/>
              </a:path>
            </a:pathLst>
          </a:custGeom>
          <a:solidFill>
            <a:srgbClr val="5B9BD5"/>
          </a:solidFill>
          <a:ln w="12701">
            <a:solidFill>
              <a:srgbClr val="41719C"/>
            </a:solidFill>
            <a:prstDash val="solid"/>
            <a:miter/>
          </a:ln>
        </p:spPr>
        <p:txBody>
          <a:bodyPr vert="horz" wrap="square" lIns="82944" tIns="41472" rIns="82944" bIns="41472" anchor="ctr" anchorCtr="1" compatLnSpc="1"/>
          <a:lstStyle/>
          <a:p>
            <a:pPr algn="ctr" defTabSz="829452">
              <a:defRPr sz="1800" b="0" i="0" u="none" strike="noStrike" kern="0" cap="none" spc="0" baseline="0">
                <a:solidFill>
                  <a:srgbClr val="000000"/>
                </a:solidFill>
                <a:uFillTx/>
              </a:defRPr>
            </a:pPr>
            <a:endParaRPr lang="en-US" sz="1633">
              <a:solidFill>
                <a:srgbClr val="FFFFFF"/>
              </a:solidFill>
              <a:latin typeface="游ゴシック"/>
              <a:ea typeface="游ゴシック" pitchFamily="50"/>
            </a:endParaRPr>
          </a:p>
        </p:txBody>
      </p:sp>
      <p:sp>
        <p:nvSpPr>
          <p:cNvPr id="22" name="テキスト ボックス 53">
            <a:extLst>
              <a:ext uri="{FF2B5EF4-FFF2-40B4-BE49-F238E27FC236}">
                <a16:creationId xmlns:a16="http://schemas.microsoft.com/office/drawing/2014/main" id="{4580D770-9795-47E8-BC25-6C2870B599FD}"/>
              </a:ext>
            </a:extLst>
          </p:cNvPr>
          <p:cNvSpPr txBox="1"/>
          <p:nvPr/>
        </p:nvSpPr>
        <p:spPr>
          <a:xfrm>
            <a:off x="3749861" y="4115380"/>
            <a:ext cx="1777915" cy="865506"/>
          </a:xfrm>
          <a:prstGeom prst="rect">
            <a:avLst/>
          </a:prstGeom>
          <a:noFill/>
          <a:ln>
            <a:noFill/>
          </a:ln>
        </p:spPr>
        <p:txBody>
          <a:bodyPr vert="horz" wrap="square" lIns="82944" tIns="41472" rIns="82944" bIns="41472" anchor="t" anchorCtr="0" compatLnSpc="1">
            <a:spAutoFit/>
          </a:bodyPr>
          <a:lstStyle/>
          <a:p>
            <a:pPr defTabSz="829452">
              <a:defRPr sz="1800" b="0" i="0" u="none" strike="noStrike" kern="0" cap="none" spc="0" baseline="0">
                <a:solidFill>
                  <a:srgbClr val="000000"/>
                </a:solidFill>
                <a:uFillTx/>
              </a:defRPr>
            </a:pPr>
            <a:r>
              <a:rPr lang="en-US" altLang="ja-JP" sz="1270" dirty="0">
                <a:solidFill>
                  <a:srgbClr val="000000"/>
                </a:solidFill>
                <a:ea typeface="ＭＳ Ｐゴシック"/>
              </a:rPr>
              <a:t>JGMA</a:t>
            </a:r>
            <a:r>
              <a:rPr lang="ja-JP" altLang="en-US" sz="1270" dirty="0">
                <a:solidFill>
                  <a:srgbClr val="000000"/>
                </a:solidFill>
                <a:ea typeface="ＭＳ Ｐゴシック"/>
              </a:rPr>
              <a:t>規格対応の多点硬さ測定の実施</a:t>
            </a:r>
            <a:endParaRPr lang="en-US" altLang="ja-JP" sz="1270" dirty="0">
              <a:solidFill>
                <a:srgbClr val="000000"/>
              </a:solidFill>
              <a:ea typeface="ＭＳ Ｐゴシック"/>
            </a:endParaRPr>
          </a:p>
          <a:p>
            <a:pPr defTabSz="829452">
              <a:defRPr sz="1800" b="0" i="0" u="none" strike="noStrike" kern="0" cap="none" spc="0" baseline="0">
                <a:solidFill>
                  <a:srgbClr val="000000"/>
                </a:solidFill>
                <a:uFillTx/>
              </a:defRPr>
            </a:pPr>
            <a:endParaRPr lang="en-US" altLang="ja-JP" sz="1270" dirty="0">
              <a:solidFill>
                <a:srgbClr val="000000"/>
              </a:solidFill>
              <a:ea typeface="ＭＳ Ｐゴシック"/>
            </a:endParaRPr>
          </a:p>
          <a:p>
            <a:pPr defTabSz="829452">
              <a:defRPr sz="1800" b="0" i="0" u="none" strike="noStrike" kern="0" cap="none" spc="0" baseline="0">
                <a:solidFill>
                  <a:srgbClr val="000000"/>
                </a:solidFill>
                <a:uFillTx/>
              </a:defRPr>
            </a:pPr>
            <a:r>
              <a:rPr lang="ja-JP" altLang="en-US" sz="1270" dirty="0">
                <a:solidFill>
                  <a:srgbClr val="000000"/>
                </a:solidFill>
                <a:latin typeface="Calibri"/>
                <a:ea typeface="ＭＳ Ｐゴシック"/>
              </a:rPr>
              <a:t>データ処理と蓄積</a:t>
            </a:r>
            <a:endParaRPr lang="en-US" altLang="ja-JP" sz="1270" dirty="0">
              <a:solidFill>
                <a:srgbClr val="000000"/>
              </a:solidFill>
              <a:latin typeface="Calibri"/>
              <a:ea typeface="ＭＳ Ｐゴシック"/>
            </a:endParaRPr>
          </a:p>
        </p:txBody>
      </p:sp>
      <p:sp>
        <p:nvSpPr>
          <p:cNvPr id="23" name="右中かっこ 22">
            <a:extLst>
              <a:ext uri="{FF2B5EF4-FFF2-40B4-BE49-F238E27FC236}">
                <a16:creationId xmlns:a16="http://schemas.microsoft.com/office/drawing/2014/main" id="{053326BD-3B2C-44D4-A4C9-C4892D521E4A}"/>
              </a:ext>
            </a:extLst>
          </p:cNvPr>
          <p:cNvSpPr/>
          <p:nvPr/>
        </p:nvSpPr>
        <p:spPr>
          <a:xfrm>
            <a:off x="5266711" y="3205457"/>
            <a:ext cx="291429" cy="181984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A9A785D4-BDF9-4FDB-8FBF-4999CF31D078}"/>
              </a:ext>
            </a:extLst>
          </p:cNvPr>
          <p:cNvPicPr>
            <a:picLocks noChangeAspect="1"/>
          </p:cNvPicPr>
          <p:nvPr/>
        </p:nvPicPr>
        <p:blipFill>
          <a:blip r:embed="rId2"/>
          <a:stretch>
            <a:fillRect/>
          </a:stretch>
        </p:blipFill>
        <p:spPr>
          <a:xfrm>
            <a:off x="1789798" y="1925003"/>
            <a:ext cx="5564404" cy="4606000"/>
          </a:xfrm>
          <a:prstGeom prst="rect">
            <a:avLst/>
          </a:prstGeom>
        </p:spPr>
      </p:pic>
      <p:sp>
        <p:nvSpPr>
          <p:cNvPr id="7" name="テキスト ボックス 6">
            <a:extLst>
              <a:ext uri="{FF2B5EF4-FFF2-40B4-BE49-F238E27FC236}">
                <a16:creationId xmlns:a16="http://schemas.microsoft.com/office/drawing/2014/main" id="{F36936B7-F799-477D-AC4C-C33F3D037119}"/>
              </a:ext>
            </a:extLst>
          </p:cNvPr>
          <p:cNvSpPr txBox="1"/>
          <p:nvPr/>
        </p:nvSpPr>
        <p:spPr>
          <a:xfrm>
            <a:off x="1789798" y="1210863"/>
            <a:ext cx="6443214" cy="369332"/>
          </a:xfrm>
          <a:prstGeom prst="rect">
            <a:avLst/>
          </a:prstGeom>
          <a:noFill/>
        </p:spPr>
        <p:txBody>
          <a:bodyPr wrap="square" rtlCol="0">
            <a:spAutoFit/>
          </a:bodyPr>
          <a:lstStyle/>
          <a:p>
            <a:r>
              <a:rPr lang="ja-JP" altLang="ja-JP" dirty="0">
                <a:solidFill>
                  <a:srgbClr val="0070C0"/>
                </a:solidFill>
              </a:rPr>
              <a:t>規格名</a:t>
            </a:r>
            <a:r>
              <a:rPr lang="en-US" altLang="ja-JP" dirty="0">
                <a:solidFill>
                  <a:srgbClr val="0070C0"/>
                </a:solidFill>
              </a:rPr>
              <a:t>	</a:t>
            </a:r>
            <a:r>
              <a:rPr lang="ja-JP" altLang="ja-JP" dirty="0">
                <a:solidFill>
                  <a:srgbClr val="0070C0"/>
                </a:solidFill>
              </a:rPr>
              <a:t>歯車用鋼材の硬さ分布の測定</a:t>
            </a:r>
            <a:r>
              <a:rPr lang="ja-JP" altLang="en-US" dirty="0">
                <a:solidFill>
                  <a:srgbClr val="0070C0"/>
                </a:solidFill>
              </a:rPr>
              <a:t>　　　の内容</a:t>
            </a:r>
            <a:endParaRPr lang="ja-JP" altLang="ja-JP" dirty="0">
              <a:solidFill>
                <a:srgbClr val="0070C0"/>
              </a:solidFill>
            </a:endParaRPr>
          </a:p>
        </p:txBody>
      </p:sp>
      <p:sp>
        <p:nvSpPr>
          <p:cNvPr id="4" name="テキスト ボックス 3">
            <a:extLst>
              <a:ext uri="{FF2B5EF4-FFF2-40B4-BE49-F238E27FC236}">
                <a16:creationId xmlns:a16="http://schemas.microsoft.com/office/drawing/2014/main" id="{ABC33F61-A0A3-4B55-9320-062786B1EF7A}"/>
              </a:ext>
            </a:extLst>
          </p:cNvPr>
          <p:cNvSpPr txBox="1"/>
          <p:nvPr/>
        </p:nvSpPr>
        <p:spPr>
          <a:xfrm>
            <a:off x="1195648" y="576794"/>
            <a:ext cx="6443214" cy="461665"/>
          </a:xfrm>
          <a:prstGeom prst="rect">
            <a:avLst/>
          </a:prstGeom>
          <a:noFill/>
        </p:spPr>
        <p:txBody>
          <a:bodyPr wrap="square" rtlCol="0">
            <a:spAutoFit/>
          </a:bodyPr>
          <a:lstStyle/>
          <a:p>
            <a:r>
              <a:rPr lang="ja-JP" altLang="en-US" sz="2400" dirty="0">
                <a:solidFill>
                  <a:srgbClr val="0070C0"/>
                </a:solidFill>
              </a:rPr>
              <a:t>平成</a:t>
            </a:r>
            <a:r>
              <a:rPr lang="en-US" altLang="ja-JP" sz="2400" dirty="0">
                <a:solidFill>
                  <a:srgbClr val="0070C0"/>
                </a:solidFill>
              </a:rPr>
              <a:t>31</a:t>
            </a:r>
            <a:r>
              <a:rPr lang="ja-JP" altLang="en-US" sz="2400" dirty="0">
                <a:solidFill>
                  <a:srgbClr val="0070C0"/>
                </a:solidFill>
              </a:rPr>
              <a:t>年度事業　</a:t>
            </a:r>
            <a:r>
              <a:rPr lang="en-US" altLang="ja-JP" sz="2400" dirty="0">
                <a:solidFill>
                  <a:srgbClr val="0070C0"/>
                </a:solidFill>
              </a:rPr>
              <a:t>JGMA</a:t>
            </a:r>
            <a:r>
              <a:rPr lang="ja-JP" altLang="en-US" sz="2400" dirty="0">
                <a:solidFill>
                  <a:srgbClr val="0070C0"/>
                </a:solidFill>
              </a:rPr>
              <a:t>規格（案）</a:t>
            </a:r>
            <a:endParaRPr lang="ja-JP" altLang="ja-JP" sz="2400" dirty="0">
              <a:solidFill>
                <a:srgbClr val="0070C0"/>
              </a:solidFill>
            </a:endParaRPr>
          </a:p>
        </p:txBody>
      </p:sp>
      <p:sp>
        <p:nvSpPr>
          <p:cNvPr id="5" name="スライド番号プレースホルダー 28675">
            <a:extLst>
              <a:ext uri="{FF2B5EF4-FFF2-40B4-BE49-F238E27FC236}">
                <a16:creationId xmlns:a16="http://schemas.microsoft.com/office/drawing/2014/main" id="{B8C8B106-9657-44A9-A0FF-D13C87796F37}"/>
              </a:ext>
            </a:extLst>
          </p:cNvPr>
          <p:cNvSpPr txBox="1"/>
          <p:nvPr/>
        </p:nvSpPr>
        <p:spPr>
          <a:xfrm>
            <a:off x="8589364" y="6525132"/>
            <a:ext cx="342433" cy="313406"/>
          </a:xfrm>
          <a:prstGeom prst="rect">
            <a:avLst/>
          </a:prstGeom>
          <a:noFill/>
          <a:ln>
            <a:noFill/>
          </a:ln>
        </p:spPr>
        <p:txBody>
          <a:bodyPr vert="horz" wrap="square" lIns="0" tIns="0" rIns="0" bIns="0" anchor="t" anchorCtr="0" compatLnSpc="1"/>
          <a:lstStyle/>
          <a:p>
            <a:pPr algn="ctr" defTabSz="829452" hangingPunct="0">
              <a:defRPr sz="1800" b="0" i="0" u="none" strike="noStrike" kern="0" cap="none" spc="0" baseline="0">
                <a:solidFill>
                  <a:srgbClr val="000000"/>
                </a:solidFill>
                <a:uFillTx/>
              </a:defRPr>
            </a:pPr>
            <a:r>
              <a:rPr lang="ja-JP" altLang="en-US" b="1" kern="0" dirty="0">
                <a:solidFill>
                  <a:srgbClr val="000000"/>
                </a:solidFill>
                <a:latin typeface="Arial" pitchFamily="34"/>
                <a:ea typeface="ＭＳ Ｐゴシック" pitchFamily="50"/>
                <a:cs typeface="Tahoma" pitchFamily="2"/>
              </a:rPr>
              <a:t>３</a:t>
            </a:r>
            <a:endParaRPr lang="en-US" b="1" kern="0" dirty="0">
              <a:solidFill>
                <a:srgbClr val="000000"/>
              </a:solidFill>
              <a:latin typeface="Arial" pitchFamily="34"/>
              <a:ea typeface="ＭＳ Ｐゴシック" pitchFamily="50"/>
              <a:cs typeface="Tahoma" pitchFamily="2"/>
            </a:endParaRPr>
          </a:p>
        </p:txBody>
      </p:sp>
    </p:spTree>
    <p:extLst>
      <p:ext uri="{BB962C8B-B14F-4D97-AF65-F5344CB8AC3E}">
        <p14:creationId xmlns:p14="http://schemas.microsoft.com/office/powerpoint/2010/main" val="1017400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1389F37A-42AE-46A4-9674-ABD9004B4DC6}"/>
              </a:ext>
            </a:extLst>
          </p:cNvPr>
          <p:cNvPicPr>
            <a:picLocks noChangeAspect="1"/>
          </p:cNvPicPr>
          <p:nvPr/>
        </p:nvPicPr>
        <p:blipFill>
          <a:blip r:embed="rId2"/>
          <a:stretch>
            <a:fillRect/>
          </a:stretch>
        </p:blipFill>
        <p:spPr>
          <a:xfrm>
            <a:off x="265962" y="2283940"/>
            <a:ext cx="2961629" cy="3345214"/>
          </a:xfrm>
          <a:prstGeom prst="rect">
            <a:avLst/>
          </a:prstGeom>
        </p:spPr>
      </p:pic>
      <p:pic>
        <p:nvPicPr>
          <p:cNvPr id="3" name="図 2">
            <a:extLst>
              <a:ext uri="{FF2B5EF4-FFF2-40B4-BE49-F238E27FC236}">
                <a16:creationId xmlns:a16="http://schemas.microsoft.com/office/drawing/2014/main" id="{55C28531-196F-4A59-8AE9-CA11CBF6F8C2}"/>
              </a:ext>
            </a:extLst>
          </p:cNvPr>
          <p:cNvPicPr>
            <a:picLocks noChangeAspect="1"/>
          </p:cNvPicPr>
          <p:nvPr/>
        </p:nvPicPr>
        <p:blipFill>
          <a:blip r:embed="rId3"/>
          <a:stretch>
            <a:fillRect/>
          </a:stretch>
        </p:blipFill>
        <p:spPr>
          <a:xfrm>
            <a:off x="3468315" y="3628644"/>
            <a:ext cx="1895347" cy="1415303"/>
          </a:xfrm>
          <a:prstGeom prst="rect">
            <a:avLst/>
          </a:prstGeom>
        </p:spPr>
      </p:pic>
      <p:pic>
        <p:nvPicPr>
          <p:cNvPr id="4" name="図 3">
            <a:extLst>
              <a:ext uri="{FF2B5EF4-FFF2-40B4-BE49-F238E27FC236}">
                <a16:creationId xmlns:a16="http://schemas.microsoft.com/office/drawing/2014/main" id="{7FCBFA12-F0DF-4F9D-B83C-612FD506ED06}"/>
              </a:ext>
            </a:extLst>
          </p:cNvPr>
          <p:cNvPicPr>
            <a:picLocks noChangeAspect="1"/>
          </p:cNvPicPr>
          <p:nvPr/>
        </p:nvPicPr>
        <p:blipFill>
          <a:blip r:embed="rId4"/>
          <a:stretch>
            <a:fillRect/>
          </a:stretch>
        </p:blipFill>
        <p:spPr>
          <a:xfrm>
            <a:off x="5668452" y="2509500"/>
            <a:ext cx="3313149" cy="2894094"/>
          </a:xfrm>
          <a:prstGeom prst="rect">
            <a:avLst/>
          </a:prstGeom>
        </p:spPr>
      </p:pic>
      <p:sp>
        <p:nvSpPr>
          <p:cNvPr id="5" name="テキスト ボックス 4">
            <a:extLst>
              <a:ext uri="{FF2B5EF4-FFF2-40B4-BE49-F238E27FC236}">
                <a16:creationId xmlns:a16="http://schemas.microsoft.com/office/drawing/2014/main" id="{3630607E-4226-47D7-BA2F-89F12C472648}"/>
              </a:ext>
            </a:extLst>
          </p:cNvPr>
          <p:cNvSpPr txBox="1"/>
          <p:nvPr/>
        </p:nvSpPr>
        <p:spPr>
          <a:xfrm>
            <a:off x="1206335" y="866067"/>
            <a:ext cx="6731330" cy="954107"/>
          </a:xfrm>
          <a:prstGeom prst="rect">
            <a:avLst/>
          </a:prstGeom>
          <a:noFill/>
        </p:spPr>
        <p:txBody>
          <a:bodyPr wrap="none" rtlCol="0">
            <a:spAutoFit/>
          </a:bodyPr>
          <a:lstStyle/>
          <a:p>
            <a:pPr algn="ctr"/>
            <a:r>
              <a:rPr kumimoji="1" lang="en-US" altLang="ja-JP" sz="2800" dirty="0"/>
              <a:t>JGMA</a:t>
            </a:r>
            <a:r>
              <a:rPr kumimoji="1" lang="ja-JP" altLang="en-US" sz="2800" dirty="0"/>
              <a:t>規格に定めた歯車用鋼材の試験片の</a:t>
            </a:r>
            <a:endParaRPr kumimoji="1" lang="en-US" altLang="ja-JP" sz="2800" dirty="0"/>
          </a:p>
          <a:p>
            <a:pPr algn="ctr"/>
            <a:r>
              <a:rPr kumimoji="1" lang="ja-JP" altLang="en-US" sz="2800" dirty="0"/>
              <a:t>切り出し方と硬さ測定経路の例</a:t>
            </a:r>
          </a:p>
        </p:txBody>
      </p:sp>
      <p:sp>
        <p:nvSpPr>
          <p:cNvPr id="6" name="スライド番号プレースホルダー 28675">
            <a:extLst>
              <a:ext uri="{FF2B5EF4-FFF2-40B4-BE49-F238E27FC236}">
                <a16:creationId xmlns:a16="http://schemas.microsoft.com/office/drawing/2014/main" id="{9A24B308-40E6-4671-8270-D5146AE64FD6}"/>
              </a:ext>
            </a:extLst>
          </p:cNvPr>
          <p:cNvSpPr txBox="1"/>
          <p:nvPr/>
        </p:nvSpPr>
        <p:spPr>
          <a:xfrm>
            <a:off x="8589364" y="6525132"/>
            <a:ext cx="342433" cy="313406"/>
          </a:xfrm>
          <a:prstGeom prst="rect">
            <a:avLst/>
          </a:prstGeom>
          <a:noFill/>
          <a:ln>
            <a:noFill/>
          </a:ln>
        </p:spPr>
        <p:txBody>
          <a:bodyPr vert="horz" wrap="square" lIns="0" tIns="0" rIns="0" bIns="0" anchor="t" anchorCtr="0" compatLnSpc="1"/>
          <a:lstStyle/>
          <a:p>
            <a:pPr algn="ctr" defTabSz="829452" hangingPunct="0">
              <a:defRPr sz="1800" b="0" i="0" u="none" strike="noStrike" kern="0" cap="none" spc="0" baseline="0">
                <a:solidFill>
                  <a:srgbClr val="000000"/>
                </a:solidFill>
                <a:uFillTx/>
              </a:defRPr>
            </a:pPr>
            <a:r>
              <a:rPr lang="ja-JP" altLang="en-US" b="1" kern="0" dirty="0">
                <a:solidFill>
                  <a:srgbClr val="000000"/>
                </a:solidFill>
                <a:latin typeface="Arial" pitchFamily="34"/>
                <a:ea typeface="ＭＳ Ｐゴシック" pitchFamily="50"/>
                <a:cs typeface="Tahoma" pitchFamily="2"/>
              </a:rPr>
              <a:t>４</a:t>
            </a:r>
            <a:endParaRPr lang="en-US" b="1" kern="0" dirty="0">
              <a:solidFill>
                <a:srgbClr val="000000"/>
              </a:solidFill>
              <a:latin typeface="Arial" pitchFamily="34"/>
              <a:ea typeface="ＭＳ Ｐゴシック" pitchFamily="50"/>
              <a:cs typeface="Tahoma" pitchFamily="2"/>
            </a:endParaRPr>
          </a:p>
        </p:txBody>
      </p:sp>
    </p:spTree>
    <p:extLst>
      <p:ext uri="{BB962C8B-B14F-4D97-AF65-F5344CB8AC3E}">
        <p14:creationId xmlns:p14="http://schemas.microsoft.com/office/powerpoint/2010/main" val="3182099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973" y="2723927"/>
            <a:ext cx="6941147" cy="32923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4" name="直線コネクタ 3"/>
          <p:cNvCxnSpPr/>
          <p:nvPr/>
        </p:nvCxnSpPr>
        <p:spPr>
          <a:xfrm>
            <a:off x="1310536" y="3564655"/>
            <a:ext cx="65532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1295296" y="3776575"/>
            <a:ext cx="6400800" cy="0"/>
          </a:xfrm>
          <a:prstGeom prst="line">
            <a:avLst/>
          </a:prstGeom>
          <a:ln w="190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7444636" y="3333526"/>
            <a:ext cx="918841" cy="276999"/>
          </a:xfrm>
          <a:prstGeom prst="rect">
            <a:avLst/>
          </a:prstGeom>
          <a:noFill/>
        </p:spPr>
        <p:txBody>
          <a:bodyPr wrap="none" rtlCol="0">
            <a:spAutoFit/>
          </a:bodyPr>
          <a:lstStyle/>
          <a:p>
            <a:r>
              <a:rPr kumimoji="1" lang="ja-JP" altLang="en-US" sz="1200" dirty="0"/>
              <a:t>最頻度</a:t>
            </a:r>
            <a:r>
              <a:rPr lang="ja-JP" altLang="en-US" sz="1200" dirty="0"/>
              <a:t>硬さ</a:t>
            </a:r>
            <a:endParaRPr kumimoji="1" lang="ja-JP" altLang="en-US" sz="1200" dirty="0"/>
          </a:p>
        </p:txBody>
      </p:sp>
      <p:sp>
        <p:nvSpPr>
          <p:cNvPr id="8" name="テキスト ボックス 7"/>
          <p:cNvSpPr txBox="1"/>
          <p:nvPr/>
        </p:nvSpPr>
        <p:spPr>
          <a:xfrm>
            <a:off x="7624987" y="3641653"/>
            <a:ext cx="764953" cy="276999"/>
          </a:xfrm>
          <a:prstGeom prst="rect">
            <a:avLst/>
          </a:prstGeom>
          <a:noFill/>
        </p:spPr>
        <p:txBody>
          <a:bodyPr wrap="none" rtlCol="0">
            <a:spAutoFit/>
          </a:bodyPr>
          <a:lstStyle/>
          <a:p>
            <a:r>
              <a:rPr lang="ja-JP" altLang="en-US" sz="1200" dirty="0"/>
              <a:t>平均硬さ</a:t>
            </a:r>
            <a:endParaRPr kumimoji="1" lang="ja-JP" altLang="en-US" sz="1200" dirty="0"/>
          </a:p>
        </p:txBody>
      </p:sp>
      <p:sp>
        <p:nvSpPr>
          <p:cNvPr id="9" name="テキスト ボックス 8"/>
          <p:cNvSpPr txBox="1"/>
          <p:nvPr/>
        </p:nvSpPr>
        <p:spPr>
          <a:xfrm>
            <a:off x="3280850" y="2903540"/>
            <a:ext cx="899605" cy="276999"/>
          </a:xfrm>
          <a:prstGeom prst="rect">
            <a:avLst/>
          </a:prstGeom>
          <a:noFill/>
        </p:spPr>
        <p:txBody>
          <a:bodyPr wrap="none" rtlCol="0">
            <a:spAutoFit/>
          </a:bodyPr>
          <a:lstStyle/>
          <a:p>
            <a:r>
              <a:rPr kumimoji="1" lang="ja-JP" altLang="en-US" sz="1200" dirty="0"/>
              <a:t>測定 </a:t>
            </a:r>
            <a:r>
              <a:rPr kumimoji="1" lang="en-US" altLang="ja-JP" sz="1200" dirty="0"/>
              <a:t>HV </a:t>
            </a:r>
            <a:r>
              <a:rPr kumimoji="1" lang="ja-JP" altLang="en-US" sz="1200" dirty="0"/>
              <a:t>値</a:t>
            </a:r>
          </a:p>
        </p:txBody>
      </p:sp>
      <p:sp>
        <p:nvSpPr>
          <p:cNvPr id="10" name="テキスト ボックス 9"/>
          <p:cNvSpPr txBox="1"/>
          <p:nvPr/>
        </p:nvSpPr>
        <p:spPr>
          <a:xfrm rot="16200000">
            <a:off x="211079" y="4095525"/>
            <a:ext cx="1085554" cy="276999"/>
          </a:xfrm>
          <a:prstGeom prst="rect">
            <a:avLst/>
          </a:prstGeom>
          <a:solidFill>
            <a:schemeClr val="bg1"/>
          </a:solidFill>
        </p:spPr>
        <p:txBody>
          <a:bodyPr wrap="none" rtlCol="0">
            <a:spAutoFit/>
          </a:bodyPr>
          <a:lstStyle/>
          <a:p>
            <a:r>
              <a:rPr kumimoji="1" lang="ja-JP" altLang="en-US" sz="1200" dirty="0"/>
              <a:t>　　</a:t>
            </a:r>
            <a:r>
              <a:rPr kumimoji="1" lang="en-US" altLang="ja-JP" sz="1200" dirty="0"/>
              <a:t>HV </a:t>
            </a:r>
            <a:r>
              <a:rPr lang="ja-JP" altLang="en-US" sz="1200" dirty="0"/>
              <a:t>硬さ　　</a:t>
            </a:r>
            <a:endParaRPr kumimoji="1" lang="ja-JP" altLang="en-US" sz="1200" dirty="0"/>
          </a:p>
        </p:txBody>
      </p:sp>
      <p:sp>
        <p:nvSpPr>
          <p:cNvPr id="11" name="テキスト ボックス 10"/>
          <p:cNvSpPr txBox="1"/>
          <p:nvPr/>
        </p:nvSpPr>
        <p:spPr>
          <a:xfrm>
            <a:off x="3988422" y="5799140"/>
            <a:ext cx="902811" cy="276999"/>
          </a:xfrm>
          <a:prstGeom prst="rect">
            <a:avLst/>
          </a:prstGeom>
          <a:solidFill>
            <a:schemeClr val="bg1"/>
          </a:solidFill>
        </p:spPr>
        <p:txBody>
          <a:bodyPr wrap="none" rtlCol="0">
            <a:spAutoFit/>
          </a:bodyPr>
          <a:lstStyle/>
          <a:p>
            <a:r>
              <a:rPr kumimoji="1" lang="ja-JP" altLang="en-US" sz="1200" dirty="0"/>
              <a:t>　測定位置</a:t>
            </a:r>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56955" y="4790251"/>
            <a:ext cx="1324656" cy="5828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テキスト ボックス 13"/>
          <p:cNvSpPr txBox="1"/>
          <p:nvPr/>
        </p:nvSpPr>
        <p:spPr>
          <a:xfrm>
            <a:off x="7755616" y="3179010"/>
            <a:ext cx="603050" cy="276999"/>
          </a:xfrm>
          <a:prstGeom prst="rect">
            <a:avLst/>
          </a:prstGeom>
          <a:noFill/>
        </p:spPr>
        <p:txBody>
          <a:bodyPr wrap="none" rtlCol="0">
            <a:spAutoFit/>
          </a:bodyPr>
          <a:lstStyle/>
          <a:p>
            <a:r>
              <a:rPr kumimoji="1" lang="en-US" altLang="ja-JP" sz="1200" dirty="0"/>
              <a:t>HV365</a:t>
            </a:r>
            <a:endParaRPr kumimoji="1" lang="ja-JP" altLang="en-US" sz="1200" dirty="0"/>
          </a:p>
        </p:txBody>
      </p:sp>
      <p:sp>
        <p:nvSpPr>
          <p:cNvPr id="15" name="テキスト ボックス 14"/>
          <p:cNvSpPr txBox="1"/>
          <p:nvPr/>
        </p:nvSpPr>
        <p:spPr>
          <a:xfrm>
            <a:off x="7793715" y="3799497"/>
            <a:ext cx="603050" cy="276999"/>
          </a:xfrm>
          <a:prstGeom prst="rect">
            <a:avLst/>
          </a:prstGeom>
          <a:noFill/>
        </p:spPr>
        <p:txBody>
          <a:bodyPr wrap="none" rtlCol="0">
            <a:spAutoFit/>
          </a:bodyPr>
          <a:lstStyle/>
          <a:p>
            <a:r>
              <a:rPr kumimoji="1" lang="en-US" altLang="ja-JP" sz="1200" dirty="0"/>
              <a:t>HV325</a:t>
            </a:r>
            <a:endParaRPr kumimoji="1" lang="ja-JP" altLang="en-US" sz="1200" dirty="0"/>
          </a:p>
        </p:txBody>
      </p:sp>
      <p:sp>
        <p:nvSpPr>
          <p:cNvPr id="3" name="テキスト ボックス 2">
            <a:extLst>
              <a:ext uri="{FF2B5EF4-FFF2-40B4-BE49-F238E27FC236}">
                <a16:creationId xmlns:a16="http://schemas.microsoft.com/office/drawing/2014/main" id="{25DB3478-F4DD-4791-9550-AAEBE7DF8227}"/>
              </a:ext>
            </a:extLst>
          </p:cNvPr>
          <p:cNvSpPr txBox="1"/>
          <p:nvPr/>
        </p:nvSpPr>
        <p:spPr>
          <a:xfrm>
            <a:off x="615356" y="1134367"/>
            <a:ext cx="7946406" cy="461665"/>
          </a:xfrm>
          <a:prstGeom prst="rect">
            <a:avLst/>
          </a:prstGeom>
          <a:noFill/>
        </p:spPr>
        <p:txBody>
          <a:bodyPr wrap="none" rtlCol="0">
            <a:spAutoFit/>
          </a:bodyPr>
          <a:lstStyle/>
          <a:p>
            <a:r>
              <a:rPr kumimoji="1" lang="ja-JP" altLang="en-US" sz="2400" dirty="0"/>
              <a:t>硬さ分布が一定であるはずの鋼材の多点硬さ分布の評価例</a:t>
            </a:r>
          </a:p>
        </p:txBody>
      </p:sp>
      <p:sp>
        <p:nvSpPr>
          <p:cNvPr id="16" name="スライド番号プレースホルダー 28675">
            <a:extLst>
              <a:ext uri="{FF2B5EF4-FFF2-40B4-BE49-F238E27FC236}">
                <a16:creationId xmlns:a16="http://schemas.microsoft.com/office/drawing/2014/main" id="{A6AAB685-4DC7-41B9-8EE5-D56D5ABB6DCD}"/>
              </a:ext>
            </a:extLst>
          </p:cNvPr>
          <p:cNvSpPr txBox="1"/>
          <p:nvPr/>
        </p:nvSpPr>
        <p:spPr>
          <a:xfrm>
            <a:off x="8589364" y="6525132"/>
            <a:ext cx="342433" cy="313406"/>
          </a:xfrm>
          <a:prstGeom prst="rect">
            <a:avLst/>
          </a:prstGeom>
          <a:noFill/>
          <a:ln>
            <a:noFill/>
          </a:ln>
        </p:spPr>
        <p:txBody>
          <a:bodyPr vert="horz" wrap="square" lIns="0" tIns="0" rIns="0" bIns="0" anchor="t" anchorCtr="0" compatLnSpc="1"/>
          <a:lstStyle/>
          <a:p>
            <a:pPr algn="ctr" defTabSz="829452" hangingPunct="0">
              <a:defRPr sz="1800" b="0" i="0" u="none" strike="noStrike" kern="0" cap="none" spc="0" baseline="0">
                <a:solidFill>
                  <a:srgbClr val="000000"/>
                </a:solidFill>
                <a:uFillTx/>
              </a:defRPr>
            </a:pPr>
            <a:r>
              <a:rPr lang="ja-JP" altLang="en-US" b="1" kern="0" dirty="0">
                <a:solidFill>
                  <a:srgbClr val="000000"/>
                </a:solidFill>
                <a:latin typeface="Arial" pitchFamily="34"/>
                <a:ea typeface="ＭＳ Ｐゴシック" pitchFamily="50"/>
                <a:cs typeface="Tahoma" pitchFamily="2"/>
              </a:rPr>
              <a:t>５</a:t>
            </a:r>
            <a:endParaRPr lang="en-US" b="1" kern="0" dirty="0">
              <a:solidFill>
                <a:srgbClr val="000000"/>
              </a:solidFill>
              <a:latin typeface="Arial" pitchFamily="34"/>
              <a:ea typeface="ＭＳ Ｐゴシック" pitchFamily="50"/>
              <a:cs typeface="Tahoma" pitchFamily="2"/>
            </a:endParaRPr>
          </a:p>
        </p:txBody>
      </p:sp>
    </p:spTree>
    <p:extLst>
      <p:ext uri="{BB962C8B-B14F-4D97-AF65-F5344CB8AC3E}">
        <p14:creationId xmlns:p14="http://schemas.microsoft.com/office/powerpoint/2010/main" val="1124022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58562E-AB7F-42EA-8F5F-D167CBE49CCB}"/>
              </a:ext>
            </a:extLst>
          </p:cNvPr>
          <p:cNvSpPr>
            <a:spLocks noGrp="1"/>
          </p:cNvSpPr>
          <p:nvPr>
            <p:ph type="ctrTitle"/>
          </p:nvPr>
        </p:nvSpPr>
        <p:spPr>
          <a:xfrm>
            <a:off x="854439" y="610914"/>
            <a:ext cx="7435121" cy="1140562"/>
          </a:xfrm>
        </p:spPr>
        <p:txBody>
          <a:bodyPr/>
          <a:lstStyle/>
          <a:p>
            <a:r>
              <a:rPr kumimoji="1" lang="ja-JP" altLang="en-US" sz="3600" dirty="0"/>
              <a:t>歯車鋼材としての</a:t>
            </a:r>
            <a:br>
              <a:rPr kumimoji="1" lang="en-US" altLang="ja-JP" sz="3600" dirty="0"/>
            </a:br>
            <a:r>
              <a:rPr kumimoji="1" lang="ja-JP" altLang="en-US" sz="3600" dirty="0"/>
              <a:t>鋼材評価新手法の工業会規格制定</a:t>
            </a:r>
          </a:p>
        </p:txBody>
      </p:sp>
      <p:sp>
        <p:nvSpPr>
          <p:cNvPr id="3" name="字幕 2">
            <a:extLst>
              <a:ext uri="{FF2B5EF4-FFF2-40B4-BE49-F238E27FC236}">
                <a16:creationId xmlns:a16="http://schemas.microsoft.com/office/drawing/2014/main" id="{7DE2D472-88EF-44C7-942D-8FF3FC094F0F}"/>
              </a:ext>
            </a:extLst>
          </p:cNvPr>
          <p:cNvSpPr>
            <a:spLocks noGrp="1"/>
          </p:cNvSpPr>
          <p:nvPr>
            <p:ph type="subTitle" idx="1"/>
          </p:nvPr>
        </p:nvSpPr>
        <p:spPr>
          <a:xfrm>
            <a:off x="1143358" y="5617190"/>
            <a:ext cx="6857278" cy="652620"/>
          </a:xfrm>
        </p:spPr>
        <p:txBody>
          <a:bodyPr/>
          <a:lstStyle/>
          <a:p>
            <a:r>
              <a:rPr kumimoji="1" lang="en-US" altLang="ja-JP" sz="4400" dirty="0">
                <a:solidFill>
                  <a:srgbClr val="FF0000"/>
                </a:solidFill>
              </a:rPr>
              <a:t>JIS</a:t>
            </a:r>
            <a:r>
              <a:rPr kumimoji="1" lang="ja-JP" altLang="en-US" sz="4400" dirty="0">
                <a:solidFill>
                  <a:srgbClr val="FF0000"/>
                </a:solidFill>
              </a:rPr>
              <a:t>規格化（原案作成）</a:t>
            </a:r>
          </a:p>
        </p:txBody>
      </p:sp>
      <p:sp>
        <p:nvSpPr>
          <p:cNvPr id="4" name="タイトル 1">
            <a:extLst>
              <a:ext uri="{FF2B5EF4-FFF2-40B4-BE49-F238E27FC236}">
                <a16:creationId xmlns:a16="http://schemas.microsoft.com/office/drawing/2014/main" id="{DFA6583C-E0CE-475D-8890-C21488BBF295}"/>
              </a:ext>
            </a:extLst>
          </p:cNvPr>
          <p:cNvSpPr txBox="1">
            <a:spLocks/>
          </p:cNvSpPr>
          <p:nvPr/>
        </p:nvSpPr>
        <p:spPr>
          <a:xfrm>
            <a:off x="1143358" y="4336442"/>
            <a:ext cx="6857278" cy="577260"/>
          </a:xfrm>
          <a:prstGeom prst="rect">
            <a:avLst/>
          </a:prstGeom>
          <a:noFill/>
          <a:ln>
            <a:noFill/>
          </a:ln>
        </p:spPr>
        <p:txBody>
          <a:bodyPr vert="horz" wrap="square" lIns="0" tIns="0" rIns="0" bIns="0" anchor="b" anchorCtr="1" compatLnSpc="1"/>
          <a:lstStyle>
            <a:lvl1pPr marL="0" marR="0" lvl="0" indent="0" algn="ctr" defTabSz="829452" rtl="0" fontAlgn="auto" hangingPunct="0">
              <a:lnSpc>
                <a:spcPct val="100000"/>
              </a:lnSpc>
              <a:spcBef>
                <a:spcPts val="0"/>
              </a:spcBef>
              <a:spcAft>
                <a:spcPts val="0"/>
              </a:spcAft>
              <a:buNone/>
              <a:tabLst/>
              <a:defRPr lang="ja-JP" sz="5443" b="0" i="0" u="none" strike="noStrike" kern="1200" cap="none" spc="0" baseline="0">
                <a:solidFill>
                  <a:srgbClr val="000000"/>
                </a:solidFill>
                <a:uFillTx/>
                <a:latin typeface="Arial" pitchFamily="18"/>
                <a:ea typeface="ＭＳ Ｐゴシック" pitchFamily="2"/>
                <a:cs typeface="Mangal" pitchFamily="2"/>
              </a:defRPr>
            </a:lvl1pPr>
          </a:lstStyle>
          <a:p>
            <a:r>
              <a:rPr kumimoji="1" lang="ja-JP" altLang="en-US" sz="3600" dirty="0"/>
              <a:t>一般鋼材としての規格</a:t>
            </a:r>
          </a:p>
        </p:txBody>
      </p:sp>
      <p:sp>
        <p:nvSpPr>
          <p:cNvPr id="5" name="タイトル 1">
            <a:extLst>
              <a:ext uri="{FF2B5EF4-FFF2-40B4-BE49-F238E27FC236}">
                <a16:creationId xmlns:a16="http://schemas.microsoft.com/office/drawing/2014/main" id="{E202B6A0-0F55-45EC-95C8-49E00A73D14B}"/>
              </a:ext>
            </a:extLst>
          </p:cNvPr>
          <p:cNvSpPr txBox="1">
            <a:spLocks/>
          </p:cNvSpPr>
          <p:nvPr/>
        </p:nvSpPr>
        <p:spPr>
          <a:xfrm>
            <a:off x="1143358" y="2507382"/>
            <a:ext cx="6857278" cy="1140562"/>
          </a:xfrm>
          <a:prstGeom prst="rect">
            <a:avLst/>
          </a:prstGeom>
          <a:noFill/>
          <a:ln>
            <a:noFill/>
          </a:ln>
        </p:spPr>
        <p:txBody>
          <a:bodyPr vert="horz" wrap="square" lIns="0" tIns="0" rIns="0" bIns="0" anchor="b" anchorCtr="1" compatLnSpc="1"/>
          <a:lstStyle>
            <a:lvl1pPr marL="0" marR="0" lvl="0" indent="0" algn="ctr" defTabSz="829452" rtl="0" fontAlgn="auto" hangingPunct="0">
              <a:lnSpc>
                <a:spcPct val="100000"/>
              </a:lnSpc>
              <a:spcBef>
                <a:spcPts val="0"/>
              </a:spcBef>
              <a:spcAft>
                <a:spcPts val="0"/>
              </a:spcAft>
              <a:buNone/>
              <a:tabLst/>
              <a:defRPr lang="ja-JP" sz="5443" b="0" i="0" u="none" strike="noStrike" kern="1200" cap="none" spc="0" baseline="0">
                <a:solidFill>
                  <a:srgbClr val="000000"/>
                </a:solidFill>
                <a:uFillTx/>
                <a:latin typeface="Arial" pitchFamily="18"/>
                <a:ea typeface="ＭＳ Ｐゴシック" pitchFamily="2"/>
                <a:cs typeface="Mangal" pitchFamily="2"/>
              </a:defRPr>
            </a:lvl1pPr>
          </a:lstStyle>
          <a:p>
            <a:r>
              <a:rPr kumimoji="1" lang="ja-JP" altLang="en-US" sz="3600" dirty="0"/>
              <a:t>一般機械製造者への</a:t>
            </a:r>
            <a:endParaRPr kumimoji="1" lang="en-US" altLang="ja-JP" sz="3600" dirty="0"/>
          </a:p>
          <a:p>
            <a:r>
              <a:rPr kumimoji="1" lang="ja-JP" altLang="en-US" sz="3600" dirty="0"/>
              <a:t>鋼材評価新手法の周知</a:t>
            </a:r>
          </a:p>
        </p:txBody>
      </p:sp>
      <p:sp>
        <p:nvSpPr>
          <p:cNvPr id="6" name="矢印: 下 5">
            <a:extLst>
              <a:ext uri="{FF2B5EF4-FFF2-40B4-BE49-F238E27FC236}">
                <a16:creationId xmlns:a16="http://schemas.microsoft.com/office/drawing/2014/main" id="{9CDCD837-7785-4415-B1D6-913EAFC0158A}"/>
              </a:ext>
            </a:extLst>
          </p:cNvPr>
          <p:cNvSpPr/>
          <p:nvPr/>
        </p:nvSpPr>
        <p:spPr>
          <a:xfrm>
            <a:off x="4262512" y="1886387"/>
            <a:ext cx="604911" cy="5835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矢印: 下 6">
            <a:extLst>
              <a:ext uri="{FF2B5EF4-FFF2-40B4-BE49-F238E27FC236}">
                <a16:creationId xmlns:a16="http://schemas.microsoft.com/office/drawing/2014/main" id="{46BD68F4-8D01-42FE-B650-A65C83566C6F}"/>
              </a:ext>
            </a:extLst>
          </p:cNvPr>
          <p:cNvSpPr/>
          <p:nvPr/>
        </p:nvSpPr>
        <p:spPr>
          <a:xfrm>
            <a:off x="4276580" y="3760417"/>
            <a:ext cx="604911" cy="5835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矢印: 下 7">
            <a:extLst>
              <a:ext uri="{FF2B5EF4-FFF2-40B4-BE49-F238E27FC236}">
                <a16:creationId xmlns:a16="http://schemas.microsoft.com/office/drawing/2014/main" id="{360652B3-B670-4098-AFDA-F3EB65029878}"/>
              </a:ext>
            </a:extLst>
          </p:cNvPr>
          <p:cNvSpPr/>
          <p:nvPr/>
        </p:nvSpPr>
        <p:spPr>
          <a:xfrm>
            <a:off x="4276580" y="5007820"/>
            <a:ext cx="604911" cy="5835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28675">
            <a:extLst>
              <a:ext uri="{FF2B5EF4-FFF2-40B4-BE49-F238E27FC236}">
                <a16:creationId xmlns:a16="http://schemas.microsoft.com/office/drawing/2014/main" id="{81823C52-853D-4E8F-88D9-2674DCD455E2}"/>
              </a:ext>
            </a:extLst>
          </p:cNvPr>
          <p:cNvSpPr txBox="1"/>
          <p:nvPr/>
        </p:nvSpPr>
        <p:spPr>
          <a:xfrm>
            <a:off x="8589364" y="6525132"/>
            <a:ext cx="342433" cy="313406"/>
          </a:xfrm>
          <a:prstGeom prst="rect">
            <a:avLst/>
          </a:prstGeom>
          <a:noFill/>
          <a:ln>
            <a:noFill/>
          </a:ln>
        </p:spPr>
        <p:txBody>
          <a:bodyPr vert="horz" wrap="square" lIns="0" tIns="0" rIns="0" bIns="0" anchor="t" anchorCtr="0" compatLnSpc="1"/>
          <a:lstStyle/>
          <a:p>
            <a:pPr algn="ctr" defTabSz="829452" hangingPunct="0">
              <a:defRPr sz="1800" b="0" i="0" u="none" strike="noStrike" kern="0" cap="none" spc="0" baseline="0">
                <a:solidFill>
                  <a:srgbClr val="000000"/>
                </a:solidFill>
                <a:uFillTx/>
              </a:defRPr>
            </a:pPr>
            <a:r>
              <a:rPr lang="ja-JP" altLang="en-US" b="1" kern="0" dirty="0">
                <a:solidFill>
                  <a:srgbClr val="000000"/>
                </a:solidFill>
                <a:latin typeface="Arial" pitchFamily="34"/>
                <a:ea typeface="ＭＳ Ｐゴシック" pitchFamily="50"/>
                <a:cs typeface="Tahoma" pitchFamily="2"/>
              </a:rPr>
              <a:t>６</a:t>
            </a:r>
            <a:endParaRPr lang="en-US" b="1" kern="0" dirty="0">
              <a:solidFill>
                <a:srgbClr val="000000"/>
              </a:solidFill>
              <a:latin typeface="Arial" pitchFamily="34"/>
              <a:ea typeface="ＭＳ Ｐゴシック" pitchFamily="50"/>
              <a:cs typeface="Tahoma" pitchFamily="2"/>
            </a:endParaRPr>
          </a:p>
        </p:txBody>
      </p:sp>
    </p:spTree>
    <p:extLst>
      <p:ext uri="{BB962C8B-B14F-4D97-AF65-F5344CB8AC3E}">
        <p14:creationId xmlns:p14="http://schemas.microsoft.com/office/powerpoint/2010/main" val="902893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042213E-C6F6-49ED-884E-EB044C3A8887}"/>
              </a:ext>
            </a:extLst>
          </p:cNvPr>
          <p:cNvSpPr txBox="1"/>
          <p:nvPr/>
        </p:nvSpPr>
        <p:spPr>
          <a:xfrm>
            <a:off x="3232010" y="524908"/>
            <a:ext cx="3530862" cy="307777"/>
          </a:xfrm>
          <a:prstGeom prst="rect">
            <a:avLst/>
          </a:prstGeom>
          <a:noFill/>
        </p:spPr>
        <p:txBody>
          <a:bodyPr wrap="square" rtlCol="0">
            <a:spAutoFit/>
          </a:bodyPr>
          <a:lstStyle/>
          <a:p>
            <a:pPr algn="ctr"/>
            <a:r>
              <a:rPr kumimoji="1" lang="ja-JP" altLang="en-US" sz="1400" b="1" dirty="0">
                <a:latin typeface="ＭＳ ゴシック" panose="020B0609070205080204" pitchFamily="49" charset="-128"/>
                <a:ea typeface="ＭＳ ゴシック" panose="020B0609070205080204" pitchFamily="49" charset="-128"/>
              </a:rPr>
              <a:t>　</a:t>
            </a:r>
          </a:p>
        </p:txBody>
      </p:sp>
      <p:sp>
        <p:nvSpPr>
          <p:cNvPr id="3" name="テキスト ボックス 2">
            <a:extLst>
              <a:ext uri="{FF2B5EF4-FFF2-40B4-BE49-F238E27FC236}">
                <a16:creationId xmlns:a16="http://schemas.microsoft.com/office/drawing/2014/main" id="{A67BD8E0-B03A-4691-B4E3-B37F8C868A36}"/>
              </a:ext>
            </a:extLst>
          </p:cNvPr>
          <p:cNvSpPr txBox="1"/>
          <p:nvPr/>
        </p:nvSpPr>
        <p:spPr>
          <a:xfrm>
            <a:off x="689323" y="966293"/>
            <a:ext cx="7863840" cy="954107"/>
          </a:xfrm>
          <a:prstGeom prst="rect">
            <a:avLst/>
          </a:prstGeom>
          <a:noFill/>
          <a:ln>
            <a:noFill/>
          </a:ln>
        </p:spPr>
        <p:txBody>
          <a:bodyPr wrap="square" rtlCol="0" anchor="ctr">
            <a:spAutoFit/>
          </a:bodyPr>
          <a:lstStyle/>
          <a:p>
            <a:pPr algn="ctr"/>
            <a:r>
              <a:rPr kumimoji="1" lang="ja-JP" altLang="en-US" sz="2800" b="1" dirty="0">
                <a:latin typeface="ＭＳ ゴシック" panose="020B0609070205080204" pitchFamily="49" charset="-128"/>
                <a:ea typeface="ＭＳ ゴシック" panose="020B0609070205080204" pitchFamily="49" charset="-128"/>
              </a:rPr>
              <a:t>「次世代鋼材測定・評価手法開発」</a:t>
            </a:r>
            <a:endParaRPr kumimoji="1" lang="en-US" altLang="ja-JP" sz="2800" b="1" dirty="0">
              <a:latin typeface="ＭＳ ゴシック" panose="020B0609070205080204" pitchFamily="49" charset="-128"/>
              <a:ea typeface="ＭＳ ゴシック" panose="020B0609070205080204" pitchFamily="49" charset="-128"/>
            </a:endParaRPr>
          </a:p>
          <a:p>
            <a:pPr algn="ctr"/>
            <a:r>
              <a:rPr kumimoji="1" lang="ja-JP" altLang="en-US" sz="2800" b="1" dirty="0">
                <a:latin typeface="ＭＳ ゴシック" panose="020B0609070205080204" pitchFamily="49" charset="-128"/>
                <a:ea typeface="ＭＳ ゴシック" panose="020B0609070205080204" pitchFamily="49" charset="-128"/>
              </a:rPr>
              <a:t>の経緯と将来目標</a:t>
            </a:r>
          </a:p>
        </p:txBody>
      </p:sp>
      <p:sp>
        <p:nvSpPr>
          <p:cNvPr id="7" name="矢印: 左右 6">
            <a:extLst>
              <a:ext uri="{FF2B5EF4-FFF2-40B4-BE49-F238E27FC236}">
                <a16:creationId xmlns:a16="http://schemas.microsoft.com/office/drawing/2014/main" id="{0909AEB0-C63B-43BA-A298-D9B8D0121942}"/>
              </a:ext>
            </a:extLst>
          </p:cNvPr>
          <p:cNvSpPr/>
          <p:nvPr/>
        </p:nvSpPr>
        <p:spPr>
          <a:xfrm>
            <a:off x="2032343" y="2011606"/>
            <a:ext cx="6956913" cy="682451"/>
          </a:xfrm>
          <a:prstGeom prst="leftRightArrow">
            <a:avLst>
              <a:gd name="adj1" fmla="val 50000"/>
              <a:gd name="adj2" fmla="val 2347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ＭＳ ゴシック" panose="020B0609070205080204" pitchFamily="49" charset="-128"/>
                <a:ea typeface="ＭＳ ゴシック" panose="020B0609070205080204" pitchFamily="49" charset="-128"/>
              </a:rPr>
              <a:t>開発期間　</a:t>
            </a:r>
            <a:r>
              <a:rPr lang="en-US" altLang="ja-JP" dirty="0">
                <a:solidFill>
                  <a:schemeClr val="tx1"/>
                </a:solidFill>
                <a:latin typeface="ＭＳ ゴシック" panose="020B0609070205080204" pitchFamily="49" charset="-128"/>
                <a:ea typeface="ＭＳ ゴシック" panose="020B0609070205080204" pitchFamily="49" charset="-128"/>
              </a:rPr>
              <a:t>3</a:t>
            </a:r>
            <a:r>
              <a:rPr lang="ja-JP" altLang="en-US" dirty="0">
                <a:solidFill>
                  <a:schemeClr val="tx1"/>
                </a:solidFill>
                <a:latin typeface="ＭＳ ゴシック" panose="020B0609070205080204" pitchFamily="49" charset="-128"/>
                <a:ea typeface="ＭＳ ゴシック" panose="020B0609070205080204" pitchFamily="49" charset="-128"/>
              </a:rPr>
              <a:t>年間（</a:t>
            </a:r>
            <a:r>
              <a:rPr lang="en-US" altLang="ja-JP" dirty="0">
                <a:solidFill>
                  <a:schemeClr val="tx1"/>
                </a:solidFill>
                <a:latin typeface="ＭＳ ゴシック" panose="020B0609070205080204" pitchFamily="49" charset="-128"/>
                <a:ea typeface="ＭＳ ゴシック" panose="020B0609070205080204" pitchFamily="49" charset="-128"/>
              </a:rPr>
              <a:t>2018</a:t>
            </a:r>
            <a:r>
              <a:rPr lang="ja-JP" altLang="en-US" dirty="0">
                <a:solidFill>
                  <a:schemeClr val="tx1"/>
                </a:solidFill>
                <a:latin typeface="ＭＳ ゴシック" panose="020B0609070205080204" pitchFamily="49" charset="-128"/>
                <a:ea typeface="ＭＳ ゴシック" panose="020B0609070205080204" pitchFamily="49" charset="-128"/>
              </a:rPr>
              <a:t>～</a:t>
            </a:r>
            <a:r>
              <a:rPr lang="en-US" altLang="ja-JP" dirty="0">
                <a:solidFill>
                  <a:schemeClr val="tx1"/>
                </a:solidFill>
                <a:latin typeface="ＭＳ ゴシック" panose="020B0609070205080204" pitchFamily="49" charset="-128"/>
                <a:ea typeface="ＭＳ ゴシック" panose="020B0609070205080204" pitchFamily="49" charset="-128"/>
              </a:rPr>
              <a:t>2020</a:t>
            </a:r>
            <a:r>
              <a:rPr lang="ja-JP" altLang="en-US" dirty="0">
                <a:solidFill>
                  <a:schemeClr val="tx1"/>
                </a:solidFill>
                <a:latin typeface="ＭＳ ゴシック" panose="020B0609070205080204" pitchFamily="49" charset="-128"/>
                <a:ea typeface="ＭＳ ゴシック" panose="020B0609070205080204" pitchFamily="49" charset="-128"/>
              </a:rPr>
              <a:t>年度）</a:t>
            </a:r>
            <a:endParaRPr kumimoji="1" lang="ja-JP" altLang="en-US" dirty="0">
              <a:solidFill>
                <a:schemeClr val="tx1"/>
              </a:solidFill>
            </a:endParaRPr>
          </a:p>
        </p:txBody>
      </p:sp>
      <p:pic>
        <p:nvPicPr>
          <p:cNvPr id="14" name="図 13">
            <a:extLst>
              <a:ext uri="{FF2B5EF4-FFF2-40B4-BE49-F238E27FC236}">
                <a16:creationId xmlns:a16="http://schemas.microsoft.com/office/drawing/2014/main" id="{F9ED8A11-BA63-4226-8687-FBB3D699602B}"/>
              </a:ext>
            </a:extLst>
          </p:cNvPr>
          <p:cNvPicPr>
            <a:picLocks noChangeAspect="1"/>
          </p:cNvPicPr>
          <p:nvPr/>
        </p:nvPicPr>
        <p:blipFill>
          <a:blip r:embed="rId3"/>
          <a:stretch>
            <a:fillRect/>
          </a:stretch>
        </p:blipFill>
        <p:spPr>
          <a:xfrm>
            <a:off x="133629" y="2785263"/>
            <a:ext cx="8975228" cy="2646281"/>
          </a:xfrm>
          <a:prstGeom prst="rect">
            <a:avLst/>
          </a:prstGeom>
        </p:spPr>
      </p:pic>
      <p:sp>
        <p:nvSpPr>
          <p:cNvPr id="18" name="スライド番号プレースホルダー 28675">
            <a:extLst>
              <a:ext uri="{FF2B5EF4-FFF2-40B4-BE49-F238E27FC236}">
                <a16:creationId xmlns:a16="http://schemas.microsoft.com/office/drawing/2014/main" id="{170E03A9-0A85-44C5-AA53-9EE965324ED9}"/>
              </a:ext>
            </a:extLst>
          </p:cNvPr>
          <p:cNvSpPr txBox="1"/>
          <p:nvPr/>
        </p:nvSpPr>
        <p:spPr>
          <a:xfrm>
            <a:off x="8597040" y="6473452"/>
            <a:ext cx="334757" cy="365086"/>
          </a:xfrm>
          <a:prstGeom prst="rect">
            <a:avLst/>
          </a:prstGeom>
          <a:noFill/>
          <a:ln>
            <a:noFill/>
          </a:ln>
        </p:spPr>
        <p:txBody>
          <a:bodyPr vert="horz" wrap="square" lIns="0" tIns="0" rIns="0" bIns="0" anchor="t" anchorCtr="0" compatLnSpc="1"/>
          <a:lstStyle/>
          <a:p>
            <a:pPr algn="ctr" defTabSz="829452" hangingPunct="0">
              <a:defRPr sz="1800" b="0" i="0" u="none" strike="noStrike" kern="0" cap="none" spc="0" baseline="0">
                <a:solidFill>
                  <a:srgbClr val="000000"/>
                </a:solidFill>
                <a:uFillTx/>
              </a:defRPr>
            </a:pPr>
            <a:r>
              <a:rPr lang="ja-JP" altLang="en-US" b="1" dirty="0"/>
              <a:t>７</a:t>
            </a:r>
            <a:endParaRPr lang="en-US" b="1" kern="0" dirty="0">
              <a:solidFill>
                <a:srgbClr val="000000"/>
              </a:solidFill>
              <a:latin typeface="Arial" pitchFamily="34"/>
              <a:ea typeface="ＭＳ Ｐゴシック" pitchFamily="50"/>
              <a:cs typeface="Tahoma" pitchFamily="2"/>
            </a:endParaRPr>
          </a:p>
        </p:txBody>
      </p:sp>
      <p:sp>
        <p:nvSpPr>
          <p:cNvPr id="4" name="テキスト ボックス 3">
            <a:extLst>
              <a:ext uri="{FF2B5EF4-FFF2-40B4-BE49-F238E27FC236}">
                <a16:creationId xmlns:a16="http://schemas.microsoft.com/office/drawing/2014/main" id="{67D7C60C-F0A4-48F4-9F73-AE234E6E9962}"/>
              </a:ext>
            </a:extLst>
          </p:cNvPr>
          <p:cNvSpPr txBox="1"/>
          <p:nvPr/>
        </p:nvSpPr>
        <p:spPr>
          <a:xfrm>
            <a:off x="5122295" y="2738916"/>
            <a:ext cx="954107" cy="276999"/>
          </a:xfrm>
          <a:prstGeom prst="rect">
            <a:avLst/>
          </a:prstGeom>
          <a:solidFill>
            <a:schemeClr val="bg1"/>
          </a:solidFill>
        </p:spPr>
        <p:txBody>
          <a:bodyPr wrap="none" rtlCol="0">
            <a:spAutoFit/>
          </a:bodyPr>
          <a:lstStyle/>
          <a:p>
            <a:r>
              <a:rPr kumimoji="1" lang="ja-JP" altLang="en-US" sz="1200" dirty="0"/>
              <a:t>令和元年度</a:t>
            </a:r>
          </a:p>
        </p:txBody>
      </p:sp>
      <p:sp>
        <p:nvSpPr>
          <p:cNvPr id="8" name="テキスト ボックス 7">
            <a:extLst>
              <a:ext uri="{FF2B5EF4-FFF2-40B4-BE49-F238E27FC236}">
                <a16:creationId xmlns:a16="http://schemas.microsoft.com/office/drawing/2014/main" id="{0F3782A2-6C2F-43AB-A27F-DEC8AF6EDDF4}"/>
              </a:ext>
            </a:extLst>
          </p:cNvPr>
          <p:cNvSpPr txBox="1"/>
          <p:nvPr/>
        </p:nvSpPr>
        <p:spPr>
          <a:xfrm>
            <a:off x="7496563" y="2720041"/>
            <a:ext cx="878767" cy="276999"/>
          </a:xfrm>
          <a:prstGeom prst="rect">
            <a:avLst/>
          </a:prstGeom>
          <a:solidFill>
            <a:schemeClr val="bg1"/>
          </a:solidFill>
        </p:spPr>
        <p:txBody>
          <a:bodyPr wrap="none" rtlCol="0">
            <a:spAutoFit/>
          </a:bodyPr>
          <a:lstStyle/>
          <a:p>
            <a:r>
              <a:rPr kumimoji="1" lang="ja-JP" altLang="en-US" sz="1200" dirty="0"/>
              <a:t>令和</a:t>
            </a:r>
            <a:r>
              <a:rPr kumimoji="1" lang="en-US" altLang="ja-JP" sz="1200" dirty="0"/>
              <a:t>2</a:t>
            </a:r>
            <a:r>
              <a:rPr kumimoji="1" lang="ja-JP" altLang="en-US" sz="1200" dirty="0"/>
              <a:t>年度</a:t>
            </a:r>
          </a:p>
        </p:txBody>
      </p:sp>
      <p:sp>
        <p:nvSpPr>
          <p:cNvPr id="9" name="テキスト ボックス 8">
            <a:extLst>
              <a:ext uri="{FF2B5EF4-FFF2-40B4-BE49-F238E27FC236}">
                <a16:creationId xmlns:a16="http://schemas.microsoft.com/office/drawing/2014/main" id="{0AD41ACF-4ADB-46C8-BB40-184AD2337272}"/>
              </a:ext>
            </a:extLst>
          </p:cNvPr>
          <p:cNvSpPr txBox="1"/>
          <p:nvPr/>
        </p:nvSpPr>
        <p:spPr>
          <a:xfrm>
            <a:off x="6801452" y="3558920"/>
            <a:ext cx="2057057" cy="646331"/>
          </a:xfrm>
          <a:prstGeom prst="rect">
            <a:avLst/>
          </a:prstGeom>
          <a:solidFill>
            <a:schemeClr val="bg1"/>
          </a:solidFill>
        </p:spPr>
        <p:txBody>
          <a:bodyPr wrap="square" rtlCol="0">
            <a:spAutoFit/>
          </a:bodyPr>
          <a:lstStyle/>
          <a:p>
            <a:pPr marL="228600" indent="-228600">
              <a:buAutoNum type="arabicParenBoth"/>
            </a:pPr>
            <a:r>
              <a:rPr kumimoji="1" lang="en-US" altLang="ja-JP" sz="1200" dirty="0"/>
              <a:t>JGMA</a:t>
            </a:r>
            <a:r>
              <a:rPr kumimoji="1" lang="ja-JP" altLang="en-US" sz="1200" dirty="0"/>
              <a:t>規格の運用とその有用性の評価</a:t>
            </a:r>
            <a:endParaRPr kumimoji="1" lang="en-US" altLang="ja-JP" sz="1200" dirty="0"/>
          </a:p>
          <a:p>
            <a:pPr marL="228600" indent="-228600">
              <a:buAutoNum type="arabicParenBoth"/>
            </a:pPr>
            <a:r>
              <a:rPr lang="en-US" altLang="ja-JP" sz="1200" dirty="0"/>
              <a:t>JIS</a:t>
            </a:r>
            <a:r>
              <a:rPr lang="ja-JP" altLang="en-US" sz="1200" dirty="0"/>
              <a:t> 規格原案の作成</a:t>
            </a:r>
            <a:endParaRPr kumimoji="1" lang="ja-JP" altLang="en-US" sz="1200" dirty="0"/>
          </a:p>
        </p:txBody>
      </p:sp>
    </p:spTree>
    <p:extLst>
      <p:ext uri="{BB962C8B-B14F-4D97-AF65-F5344CB8AC3E}">
        <p14:creationId xmlns:p14="http://schemas.microsoft.com/office/powerpoint/2010/main" val="1621962009"/>
      </p:ext>
    </p:extLst>
  </p:cSld>
  <p:clrMapOvr>
    <a:masterClrMapping/>
  </p:clrMapOvr>
</p:sld>
</file>

<file path=ppt/theme/theme1.xml><?xml version="1.0" encoding="utf-8"?>
<a:theme xmlns:a="http://schemas.openxmlformats.org/drawingml/2006/main" name="標準">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397</TotalTime>
  <Words>519</Words>
  <Application>Microsoft Office PowerPoint</Application>
  <PresentationFormat>画面に合わせる (4:3)</PresentationFormat>
  <Paragraphs>67</Paragraphs>
  <Slides>7</Slides>
  <Notes>2</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7</vt:i4>
      </vt:variant>
    </vt:vector>
  </HeadingPairs>
  <TitlesOfParts>
    <vt:vector size="16" baseType="lpstr">
      <vt:lpstr>AR P明朝体L</vt:lpstr>
      <vt:lpstr>ＭＳ Ｐゴシック</vt:lpstr>
      <vt:lpstr>ＭＳ Ｐ明朝</vt:lpstr>
      <vt:lpstr>ＭＳ ゴシック</vt:lpstr>
      <vt:lpstr>游ゴシック</vt:lpstr>
      <vt:lpstr>Arial</vt:lpstr>
      <vt:lpstr>Calibri</vt:lpstr>
      <vt:lpstr>Times New Roman</vt:lpstr>
      <vt:lpstr>標準</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歯車鋼材としての 鋼材評価新手法の工業会規格制定</vt:lpstr>
      <vt:lpstr>PowerPoint プレゼンテーション</vt:lpstr>
    </vt:vector>
  </TitlesOfParts>
  <Company>(株)日立製作所</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栄野　隆</dc:creator>
  <cp:lastModifiedBy>user</cp:lastModifiedBy>
  <cp:revision>52</cp:revision>
  <cp:lastPrinted>2019-09-11T01:22:24Z</cp:lastPrinted>
  <dcterms:created xsi:type="dcterms:W3CDTF">2017-11-13T00:04:05Z</dcterms:created>
  <dcterms:modified xsi:type="dcterms:W3CDTF">2019-09-25T00:57:26Z</dcterms:modified>
</cp:coreProperties>
</file>