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
  </p:notesMasterIdLst>
  <p:sldIdLst>
    <p:sldId id="257" r:id="rId2"/>
    <p:sldId id="258" r:id="rId3"/>
    <p:sldId id="259" r:id="rId4"/>
  </p:sldIdLst>
  <p:sldSz cx="6858000" cy="9906000" type="A4"/>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立花 亜希(JTB)" initials="立花" lastIdx="0" clrIdx="0">
    <p:extLst>
      <p:ext uri="{19B8F6BF-5375-455C-9EA6-DF929625EA0E}">
        <p15:presenceInfo xmlns:p15="http://schemas.microsoft.com/office/powerpoint/2012/main" userId="立花 亜希(JTB)" providerId="None"/>
      </p:ext>
    </p:extLst>
  </p:cmAuthor>
  <p:cmAuthor id="2" name="shinjuku4674" initials="s" lastIdx="2" clrIdx="1">
    <p:extLst>
      <p:ext uri="{19B8F6BF-5375-455C-9EA6-DF929625EA0E}">
        <p15:presenceInfo xmlns:p15="http://schemas.microsoft.com/office/powerpoint/2012/main" userId="S-1-5-21-2050945712-4094280029-3170541032-1618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FF3300"/>
    <a:srgbClr val="66FF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01" autoAdjust="0"/>
    <p:restoredTop sz="95182" autoAdjust="0"/>
  </p:normalViewPr>
  <p:slideViewPr>
    <p:cSldViewPr snapToGrid="0">
      <p:cViewPr varScale="1">
        <p:scale>
          <a:sx n="71" d="100"/>
          <a:sy n="71" d="100"/>
        </p:scale>
        <p:origin x="159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B4681C16-FF69-4721-98ED-56DBC23D7EA8}" type="datetimeFigureOut">
              <a:rPr kumimoji="1" lang="ja-JP" altLang="en-US" smtClean="0"/>
              <a:t>2019/4/18</a:t>
            </a:fld>
            <a:endParaRPr kumimoji="1" lang="ja-JP" altLang="en-US"/>
          </a:p>
        </p:txBody>
      </p:sp>
      <p:sp>
        <p:nvSpPr>
          <p:cNvPr id="4" name="スライド イメージ プレースホルダー 3"/>
          <p:cNvSpPr>
            <a:spLocks noGrp="1" noRot="1" noChangeAspect="1"/>
          </p:cNvSpPr>
          <p:nvPr>
            <p:ph type="sldImg" idx="2"/>
          </p:nvPr>
        </p:nvSpPr>
        <p:spPr>
          <a:xfrm>
            <a:off x="2216150" y="1233488"/>
            <a:ext cx="2303463"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F38B5C09-497C-441A-B34A-7BC66BD388B1}" type="slidenum">
              <a:rPr kumimoji="1" lang="ja-JP" altLang="en-US" smtClean="0"/>
              <a:t>‹#›</a:t>
            </a:fld>
            <a:endParaRPr kumimoji="1" lang="ja-JP" altLang="en-US"/>
          </a:p>
        </p:txBody>
      </p:sp>
    </p:spTree>
    <p:extLst>
      <p:ext uri="{BB962C8B-B14F-4D97-AF65-F5344CB8AC3E}">
        <p14:creationId xmlns:p14="http://schemas.microsoft.com/office/powerpoint/2010/main" val="212498168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38B5C09-497C-441A-B34A-7BC66BD388B1}" type="slidenum">
              <a:rPr kumimoji="1" lang="ja-JP" altLang="en-US" smtClean="0"/>
              <a:t>1</a:t>
            </a:fld>
            <a:endParaRPr kumimoji="1" lang="ja-JP" altLang="en-US"/>
          </a:p>
        </p:txBody>
      </p:sp>
    </p:spTree>
    <p:extLst>
      <p:ext uri="{BB962C8B-B14F-4D97-AF65-F5344CB8AC3E}">
        <p14:creationId xmlns:p14="http://schemas.microsoft.com/office/powerpoint/2010/main" val="36308371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38B5C09-497C-441A-B34A-7BC66BD388B1}" type="slidenum">
              <a:rPr kumimoji="1" lang="ja-JP" altLang="en-US" smtClean="0"/>
              <a:t>2</a:t>
            </a:fld>
            <a:endParaRPr kumimoji="1" lang="ja-JP" altLang="en-US"/>
          </a:p>
        </p:txBody>
      </p:sp>
    </p:spTree>
    <p:extLst>
      <p:ext uri="{BB962C8B-B14F-4D97-AF65-F5344CB8AC3E}">
        <p14:creationId xmlns:p14="http://schemas.microsoft.com/office/powerpoint/2010/main" val="1625257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38B5C09-497C-441A-B34A-7BC66BD388B1}" type="slidenum">
              <a:rPr kumimoji="1" lang="ja-JP" altLang="en-US" smtClean="0"/>
              <a:t>3</a:t>
            </a:fld>
            <a:endParaRPr kumimoji="1" lang="ja-JP" altLang="en-US"/>
          </a:p>
        </p:txBody>
      </p:sp>
    </p:spTree>
    <p:extLst>
      <p:ext uri="{BB962C8B-B14F-4D97-AF65-F5344CB8AC3E}">
        <p14:creationId xmlns:p14="http://schemas.microsoft.com/office/powerpoint/2010/main" val="2663674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20089723-5D5C-4C8C-81E3-530E983F0540}" type="datetimeFigureOut">
              <a:rPr kumimoji="1" lang="ja-JP" altLang="en-US" smtClean="0"/>
              <a:t>2019/4/18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1A400C5-3CCF-4F4D-8F9F-452BB9C79AF7}" type="slidenum">
              <a:rPr kumimoji="1" lang="ja-JP" altLang="en-US" smtClean="0"/>
              <a:t>‹#›</a:t>
            </a:fld>
            <a:endParaRPr kumimoji="1" lang="ja-JP" altLang="en-US"/>
          </a:p>
        </p:txBody>
      </p:sp>
    </p:spTree>
    <p:extLst>
      <p:ext uri="{BB962C8B-B14F-4D97-AF65-F5344CB8AC3E}">
        <p14:creationId xmlns:p14="http://schemas.microsoft.com/office/powerpoint/2010/main" val="5670505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0089723-5D5C-4C8C-81E3-530E983F0540}" type="datetimeFigureOut">
              <a:rPr kumimoji="1" lang="ja-JP" altLang="en-US" smtClean="0"/>
              <a:t>2019/4/18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1A400C5-3CCF-4F4D-8F9F-452BB9C79AF7}" type="slidenum">
              <a:rPr kumimoji="1" lang="ja-JP" altLang="en-US" smtClean="0"/>
              <a:t>‹#›</a:t>
            </a:fld>
            <a:endParaRPr kumimoji="1" lang="ja-JP" altLang="en-US"/>
          </a:p>
        </p:txBody>
      </p:sp>
    </p:spTree>
    <p:extLst>
      <p:ext uri="{BB962C8B-B14F-4D97-AF65-F5344CB8AC3E}">
        <p14:creationId xmlns:p14="http://schemas.microsoft.com/office/powerpoint/2010/main" val="22893623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0089723-5D5C-4C8C-81E3-530E983F0540}" type="datetimeFigureOut">
              <a:rPr kumimoji="1" lang="ja-JP" altLang="en-US" smtClean="0"/>
              <a:t>2019/4/18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1A400C5-3CCF-4F4D-8F9F-452BB9C79AF7}" type="slidenum">
              <a:rPr kumimoji="1" lang="ja-JP" altLang="en-US" smtClean="0"/>
              <a:t>‹#›</a:t>
            </a:fld>
            <a:endParaRPr kumimoji="1" lang="ja-JP" altLang="en-US"/>
          </a:p>
        </p:txBody>
      </p:sp>
    </p:spTree>
    <p:extLst>
      <p:ext uri="{BB962C8B-B14F-4D97-AF65-F5344CB8AC3E}">
        <p14:creationId xmlns:p14="http://schemas.microsoft.com/office/powerpoint/2010/main" val="3914296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0089723-5D5C-4C8C-81E3-530E983F0540}" type="datetimeFigureOut">
              <a:rPr kumimoji="1" lang="ja-JP" altLang="en-US" smtClean="0"/>
              <a:t>2019/4/18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1A400C5-3CCF-4F4D-8F9F-452BB9C79AF7}" type="slidenum">
              <a:rPr kumimoji="1" lang="ja-JP" altLang="en-US" smtClean="0"/>
              <a:t>‹#›</a:t>
            </a:fld>
            <a:endParaRPr kumimoji="1" lang="ja-JP" altLang="en-US"/>
          </a:p>
        </p:txBody>
      </p:sp>
    </p:spTree>
    <p:extLst>
      <p:ext uri="{BB962C8B-B14F-4D97-AF65-F5344CB8AC3E}">
        <p14:creationId xmlns:p14="http://schemas.microsoft.com/office/powerpoint/2010/main" val="2296220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20089723-5D5C-4C8C-81E3-530E983F0540}" type="datetimeFigureOut">
              <a:rPr kumimoji="1" lang="ja-JP" altLang="en-US" smtClean="0"/>
              <a:t>2019/4/18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1A400C5-3CCF-4F4D-8F9F-452BB9C79AF7}" type="slidenum">
              <a:rPr kumimoji="1" lang="ja-JP" altLang="en-US" smtClean="0"/>
              <a:t>‹#›</a:t>
            </a:fld>
            <a:endParaRPr kumimoji="1" lang="ja-JP" altLang="en-US"/>
          </a:p>
        </p:txBody>
      </p:sp>
    </p:spTree>
    <p:extLst>
      <p:ext uri="{BB962C8B-B14F-4D97-AF65-F5344CB8AC3E}">
        <p14:creationId xmlns:p14="http://schemas.microsoft.com/office/powerpoint/2010/main" val="13726320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0089723-5D5C-4C8C-81E3-530E983F0540}" type="datetimeFigureOut">
              <a:rPr kumimoji="1" lang="ja-JP" altLang="en-US" smtClean="0"/>
              <a:t>2019/4/18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1A400C5-3CCF-4F4D-8F9F-452BB9C79AF7}" type="slidenum">
              <a:rPr kumimoji="1" lang="ja-JP" altLang="en-US" smtClean="0"/>
              <a:t>‹#›</a:t>
            </a:fld>
            <a:endParaRPr kumimoji="1" lang="ja-JP" altLang="en-US"/>
          </a:p>
        </p:txBody>
      </p:sp>
    </p:spTree>
    <p:extLst>
      <p:ext uri="{BB962C8B-B14F-4D97-AF65-F5344CB8AC3E}">
        <p14:creationId xmlns:p14="http://schemas.microsoft.com/office/powerpoint/2010/main" val="990251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20089723-5D5C-4C8C-81E3-530E983F0540}" type="datetimeFigureOut">
              <a:rPr kumimoji="1" lang="ja-JP" altLang="en-US" smtClean="0"/>
              <a:t>2019/4/18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F1A400C5-3CCF-4F4D-8F9F-452BB9C79AF7}" type="slidenum">
              <a:rPr kumimoji="1" lang="ja-JP" altLang="en-US" smtClean="0"/>
              <a:t>‹#›</a:t>
            </a:fld>
            <a:endParaRPr kumimoji="1" lang="ja-JP" altLang="en-US"/>
          </a:p>
        </p:txBody>
      </p:sp>
    </p:spTree>
    <p:extLst>
      <p:ext uri="{BB962C8B-B14F-4D97-AF65-F5344CB8AC3E}">
        <p14:creationId xmlns:p14="http://schemas.microsoft.com/office/powerpoint/2010/main" val="2347631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20089723-5D5C-4C8C-81E3-530E983F0540}" type="datetimeFigureOut">
              <a:rPr kumimoji="1" lang="ja-JP" altLang="en-US" smtClean="0"/>
              <a:t>2019/4/18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F1A400C5-3CCF-4F4D-8F9F-452BB9C79AF7}" type="slidenum">
              <a:rPr kumimoji="1" lang="ja-JP" altLang="en-US" smtClean="0"/>
              <a:t>‹#›</a:t>
            </a:fld>
            <a:endParaRPr kumimoji="1" lang="ja-JP" altLang="en-US"/>
          </a:p>
        </p:txBody>
      </p:sp>
    </p:spTree>
    <p:extLst>
      <p:ext uri="{BB962C8B-B14F-4D97-AF65-F5344CB8AC3E}">
        <p14:creationId xmlns:p14="http://schemas.microsoft.com/office/powerpoint/2010/main" val="10402891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089723-5D5C-4C8C-81E3-530E983F0540}" type="datetimeFigureOut">
              <a:rPr kumimoji="1" lang="ja-JP" altLang="en-US" smtClean="0"/>
              <a:t>2019/4/18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F1A400C5-3CCF-4F4D-8F9F-452BB9C79AF7}" type="slidenum">
              <a:rPr kumimoji="1" lang="ja-JP" altLang="en-US" smtClean="0"/>
              <a:t>‹#›</a:t>
            </a:fld>
            <a:endParaRPr kumimoji="1" lang="ja-JP" altLang="en-US"/>
          </a:p>
        </p:txBody>
      </p:sp>
    </p:spTree>
    <p:extLst>
      <p:ext uri="{BB962C8B-B14F-4D97-AF65-F5344CB8AC3E}">
        <p14:creationId xmlns:p14="http://schemas.microsoft.com/office/powerpoint/2010/main" val="2131814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0089723-5D5C-4C8C-81E3-530E983F0540}" type="datetimeFigureOut">
              <a:rPr kumimoji="1" lang="ja-JP" altLang="en-US" smtClean="0"/>
              <a:t>2019/4/18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1A400C5-3CCF-4F4D-8F9F-452BB9C79AF7}" type="slidenum">
              <a:rPr kumimoji="1" lang="ja-JP" altLang="en-US" smtClean="0"/>
              <a:t>‹#›</a:t>
            </a:fld>
            <a:endParaRPr kumimoji="1" lang="ja-JP" altLang="en-US"/>
          </a:p>
        </p:txBody>
      </p:sp>
    </p:spTree>
    <p:extLst>
      <p:ext uri="{BB962C8B-B14F-4D97-AF65-F5344CB8AC3E}">
        <p14:creationId xmlns:p14="http://schemas.microsoft.com/office/powerpoint/2010/main" val="2426415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0089723-5D5C-4C8C-81E3-530E983F0540}" type="datetimeFigureOut">
              <a:rPr kumimoji="1" lang="ja-JP" altLang="en-US" smtClean="0"/>
              <a:t>2019/4/18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1A400C5-3CCF-4F4D-8F9F-452BB9C79AF7}" type="slidenum">
              <a:rPr kumimoji="1" lang="ja-JP" altLang="en-US" smtClean="0"/>
              <a:t>‹#›</a:t>
            </a:fld>
            <a:endParaRPr kumimoji="1" lang="ja-JP" altLang="en-US"/>
          </a:p>
        </p:txBody>
      </p:sp>
    </p:spTree>
    <p:extLst>
      <p:ext uri="{BB962C8B-B14F-4D97-AF65-F5344CB8AC3E}">
        <p14:creationId xmlns:p14="http://schemas.microsoft.com/office/powerpoint/2010/main" val="17345726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0000">
              <a:srgbClr val="00B0F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20089723-5D5C-4C8C-81E3-530E983F0540}" type="datetimeFigureOut">
              <a:rPr kumimoji="1" lang="ja-JP" altLang="en-US" smtClean="0"/>
              <a:t>2019/4/18</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F1A400C5-3CCF-4F4D-8F9F-452BB9C79AF7}" type="slidenum">
              <a:rPr kumimoji="1" lang="ja-JP" altLang="en-US" smtClean="0"/>
              <a:t>‹#›</a:t>
            </a:fld>
            <a:endParaRPr kumimoji="1" lang="ja-JP" altLang="en-US"/>
          </a:p>
        </p:txBody>
      </p:sp>
    </p:spTree>
    <p:extLst>
      <p:ext uri="{BB962C8B-B14F-4D97-AF65-F5344CB8AC3E}">
        <p14:creationId xmlns:p14="http://schemas.microsoft.com/office/powerpoint/2010/main" val="27695133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10.jpg"/><Relationship Id="rId10" Type="http://schemas.openxmlformats.org/officeDocument/2006/relationships/image" Target="../media/image14.svg"/><Relationship Id="rId4" Type="http://schemas.openxmlformats.org/officeDocument/2006/relationships/image" Target="../media/image9.emf"/><Relationship Id="rId9"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mailto:m_tsukahara074@jtb.com" TargetMode="External"/><Relationship Id="rId5" Type="http://schemas.openxmlformats.org/officeDocument/2006/relationships/hyperlink" Target="mailto:m_tomikawa476@jtb.com" TargetMode="External"/><Relationship Id="rId4" Type="http://schemas.openxmlformats.org/officeDocument/2006/relationships/image" Target="../media/image16.wmf"/></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84D33FC6-F687-45CC-ABC6-8600179BA39C}"/>
              </a:ext>
            </a:extLst>
          </p:cNvPr>
          <p:cNvPicPr>
            <a:picLocks noChangeAspect="1"/>
          </p:cNvPicPr>
          <p:nvPr/>
        </p:nvPicPr>
        <p:blipFill>
          <a:blip r:embed="rId3"/>
          <a:stretch>
            <a:fillRect/>
          </a:stretch>
        </p:blipFill>
        <p:spPr>
          <a:xfrm>
            <a:off x="2036790" y="2751838"/>
            <a:ext cx="2775894" cy="2004233"/>
          </a:xfrm>
          <a:prstGeom prst="rect">
            <a:avLst/>
          </a:prstGeom>
        </p:spPr>
      </p:pic>
      <p:sp>
        <p:nvSpPr>
          <p:cNvPr id="19" name="正方形/長方形 18">
            <a:extLst>
              <a:ext uri="{FF2B5EF4-FFF2-40B4-BE49-F238E27FC236}">
                <a16:creationId xmlns:a16="http://schemas.microsoft.com/office/drawing/2014/main" id="{D69803B3-3FBC-43DA-8998-EC534538EC82}"/>
              </a:ext>
            </a:extLst>
          </p:cNvPr>
          <p:cNvSpPr/>
          <p:nvPr/>
        </p:nvSpPr>
        <p:spPr>
          <a:xfrm>
            <a:off x="-15409" y="-15202"/>
            <a:ext cx="6873409" cy="2776744"/>
          </a:xfrm>
          <a:prstGeom prst="rect">
            <a:avLst/>
          </a:prstGeom>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21" name="正方形/長方形 20">
            <a:extLst>
              <a:ext uri="{FF2B5EF4-FFF2-40B4-BE49-F238E27FC236}">
                <a16:creationId xmlns:a16="http://schemas.microsoft.com/office/drawing/2014/main" id="{D5CDF810-BFDF-4C36-A522-AB99730CCAF8}"/>
              </a:ext>
            </a:extLst>
          </p:cNvPr>
          <p:cNvSpPr/>
          <p:nvPr/>
        </p:nvSpPr>
        <p:spPr>
          <a:xfrm>
            <a:off x="2423902" y="8040172"/>
            <a:ext cx="6687403" cy="538609"/>
          </a:xfrm>
          <a:prstGeom prst="rect">
            <a:avLst/>
          </a:prstGeom>
        </p:spPr>
        <p:txBody>
          <a:bodyPr wrap="square">
            <a:spAutoFit/>
          </a:bodyPr>
          <a:lstStyle/>
          <a:p>
            <a:pPr algn="ctr"/>
            <a:endParaRPr lang="ja-JP" altLang="en-US" b="1" dirty="0">
              <a:ln>
                <a:solidFill>
                  <a:schemeClr val="bg1">
                    <a:lumMod val="50000"/>
                  </a:schemeClr>
                </a:solidFill>
              </a:ln>
              <a:solidFill>
                <a:schemeClr val="bg1"/>
              </a:solidFill>
            </a:endParaRPr>
          </a:p>
          <a:p>
            <a:pPr algn="ctr"/>
            <a:endParaRPr lang="en-US" altLang="ja-JP" sz="1100" b="1" dirty="0">
              <a:solidFill>
                <a:srgbClr val="002060"/>
              </a:solidFill>
            </a:endParaRPr>
          </a:p>
        </p:txBody>
      </p:sp>
      <p:sp>
        <p:nvSpPr>
          <p:cNvPr id="2" name="正方形/長方形 1">
            <a:extLst>
              <a:ext uri="{FF2B5EF4-FFF2-40B4-BE49-F238E27FC236}">
                <a16:creationId xmlns:a16="http://schemas.microsoft.com/office/drawing/2014/main" id="{31E17E01-C084-4F12-8D14-90A7E9CF7037}"/>
              </a:ext>
            </a:extLst>
          </p:cNvPr>
          <p:cNvSpPr/>
          <p:nvPr/>
        </p:nvSpPr>
        <p:spPr>
          <a:xfrm>
            <a:off x="185739" y="8545449"/>
            <a:ext cx="1218603" cy="338554"/>
          </a:xfrm>
          <a:prstGeom prst="rect">
            <a:avLst/>
          </a:prstGeom>
        </p:spPr>
        <p:txBody>
          <a:bodyPr wrap="none">
            <a:spAutoFit/>
          </a:bodyPr>
          <a:lstStyle/>
          <a:p>
            <a:pPr lvl="0"/>
            <a:r>
              <a:rPr lang="ja-JP" altLang="en-US" sz="1600" b="1" dirty="0">
                <a:solidFill>
                  <a:srgbClr val="C00000"/>
                </a:solidFill>
                <a:effectLst>
                  <a:outerShdw blurRad="38100" dist="38100" dir="2700000" algn="tl">
                    <a:srgbClr val="000000">
                      <a:alpha val="43137"/>
                    </a:srgbClr>
                  </a:outerShdw>
                </a:effectLst>
              </a:rPr>
              <a:t>▶</a:t>
            </a:r>
            <a:r>
              <a:rPr lang="en-US" altLang="ja-JP" sz="1600" b="1" dirty="0">
                <a:solidFill>
                  <a:srgbClr val="C00000"/>
                </a:solidFill>
                <a:effectLst>
                  <a:outerShdw blurRad="38100" dist="38100" dir="2700000" algn="tl">
                    <a:srgbClr val="000000">
                      <a:alpha val="43137"/>
                    </a:srgbClr>
                  </a:outerShdw>
                </a:effectLst>
              </a:rPr>
              <a:t>EMO</a:t>
            </a:r>
            <a:r>
              <a:rPr lang="ja-JP" altLang="en-US" sz="1600" b="1" dirty="0">
                <a:solidFill>
                  <a:srgbClr val="C00000"/>
                </a:solidFill>
                <a:effectLst>
                  <a:outerShdw blurRad="38100" dist="38100" dir="2700000" algn="tl">
                    <a:srgbClr val="000000">
                      <a:alpha val="43137"/>
                    </a:srgbClr>
                  </a:outerShdw>
                </a:effectLst>
              </a:rPr>
              <a:t>概要</a:t>
            </a:r>
            <a:endParaRPr lang="en-US" altLang="ja-JP" sz="1600" b="1" dirty="0">
              <a:solidFill>
                <a:prstClr val="black"/>
              </a:solidFill>
              <a:effectLst>
                <a:outerShdw blurRad="38100" dist="38100" dir="2700000" algn="tl">
                  <a:srgbClr val="000000">
                    <a:alpha val="43137"/>
                  </a:srgbClr>
                </a:outerShdw>
              </a:effectLst>
            </a:endParaRPr>
          </a:p>
        </p:txBody>
      </p:sp>
      <p:sp>
        <p:nvSpPr>
          <p:cNvPr id="3" name="正方形/長方形 2">
            <a:extLst>
              <a:ext uri="{FF2B5EF4-FFF2-40B4-BE49-F238E27FC236}">
                <a16:creationId xmlns:a16="http://schemas.microsoft.com/office/drawing/2014/main" id="{B9DE50FC-8CF6-40E7-B283-B70A1B000905}"/>
              </a:ext>
            </a:extLst>
          </p:cNvPr>
          <p:cNvSpPr/>
          <p:nvPr/>
        </p:nvSpPr>
        <p:spPr>
          <a:xfrm>
            <a:off x="239599" y="8782226"/>
            <a:ext cx="6359855" cy="1138773"/>
          </a:xfrm>
          <a:prstGeom prst="rect">
            <a:avLst/>
          </a:prstGeom>
        </p:spPr>
        <p:txBody>
          <a:bodyPr wrap="square">
            <a:spAutoFit/>
          </a:bodyPr>
          <a:lstStyle/>
          <a:p>
            <a:pPr lvl="0" defTabSz="914400"/>
            <a:r>
              <a:rPr kumimoji="1" lang="en-US" altLang="ja-JP" sz="1600" b="1" dirty="0">
                <a:solidFill>
                  <a:prstClr val="black"/>
                </a:solidFill>
                <a:latin typeface="Meiryo UI" panose="020B0604030504040204" pitchFamily="34" charset="-128"/>
                <a:ea typeface="Meiryo UI" panose="020B0604030504040204" pitchFamily="34" charset="-128"/>
              </a:rPr>
              <a:t>EMO Hannover</a:t>
            </a:r>
            <a:r>
              <a:rPr kumimoji="1" lang="ja-JP" altLang="en-US" sz="1600" b="1" dirty="0">
                <a:solidFill>
                  <a:prstClr val="black"/>
                </a:solidFill>
                <a:latin typeface="Meiryo UI" panose="020B0604030504040204" pitchFamily="34" charset="-128"/>
                <a:ea typeface="Meiryo UI" panose="020B0604030504040204" pitchFamily="34" charset="-128"/>
              </a:rPr>
              <a:t>　</a:t>
            </a:r>
            <a:r>
              <a:rPr kumimoji="1" lang="en-US" altLang="ja-JP" sz="1600" b="1" dirty="0">
                <a:solidFill>
                  <a:prstClr val="black"/>
                </a:solidFill>
                <a:latin typeface="Meiryo UI" panose="020B0604030504040204" pitchFamily="34" charset="-128"/>
                <a:ea typeface="Meiryo UI" panose="020B0604030504040204" pitchFamily="34" charset="-128"/>
              </a:rPr>
              <a:t>2019 </a:t>
            </a:r>
            <a:r>
              <a:rPr kumimoji="1" lang="ja-JP" altLang="en-US" sz="1600" b="1" dirty="0">
                <a:solidFill>
                  <a:prstClr val="black"/>
                </a:solidFill>
                <a:latin typeface="Meiryo UI" panose="020B0604030504040204" pitchFamily="34" charset="-128"/>
                <a:ea typeface="Meiryo UI" panose="020B0604030504040204" pitchFamily="34" charset="-128"/>
              </a:rPr>
              <a:t>国際金属加工見本市</a:t>
            </a:r>
            <a:endParaRPr kumimoji="1" lang="ja-JP" altLang="ja-JP" sz="1200" b="1" dirty="0">
              <a:solidFill>
                <a:prstClr val="black"/>
              </a:solidFill>
              <a:latin typeface="Meiryo UI" panose="020B0604030504040204" pitchFamily="34" charset="-128"/>
              <a:ea typeface="Meiryo UI" panose="020B0604030504040204" pitchFamily="34" charset="-128"/>
              <a:cs typeface="Meiryo UI" pitchFamily="50" charset="-128"/>
            </a:endParaRPr>
          </a:p>
          <a:p>
            <a:pPr lvl="0" defTabSz="914400"/>
            <a:r>
              <a:rPr kumimoji="1" lang="ja-JP" altLang="en-US" sz="1300" dirty="0">
                <a:solidFill>
                  <a:prstClr val="black"/>
                </a:solidFill>
                <a:latin typeface="Meiryo UI" pitchFamily="50" charset="-128"/>
                <a:ea typeface="Meiryo UI" pitchFamily="50" charset="-128"/>
                <a:cs typeface="Meiryo UI" pitchFamily="50" charset="-128"/>
              </a:rPr>
              <a:t>■</a:t>
            </a:r>
            <a:r>
              <a:rPr kumimoji="1" lang="ja-JP" altLang="ja-JP" sz="1300" dirty="0">
                <a:solidFill>
                  <a:prstClr val="black"/>
                </a:solidFill>
                <a:latin typeface="Meiryo UI" pitchFamily="50" charset="-128"/>
                <a:ea typeface="Meiryo UI" pitchFamily="50" charset="-128"/>
                <a:cs typeface="Meiryo UI" pitchFamily="50" charset="-128"/>
              </a:rPr>
              <a:t>会期　：</a:t>
            </a:r>
            <a:r>
              <a:rPr kumimoji="1" lang="en-US" altLang="ja-JP" sz="1300" dirty="0">
                <a:solidFill>
                  <a:prstClr val="black"/>
                </a:solidFill>
                <a:latin typeface="Meiryo UI" pitchFamily="50" charset="-128"/>
                <a:ea typeface="Meiryo UI" pitchFamily="50" charset="-128"/>
                <a:cs typeface="Meiryo UI" pitchFamily="50" charset="-128"/>
              </a:rPr>
              <a:t>2019</a:t>
            </a:r>
            <a:r>
              <a:rPr kumimoji="1" lang="ja-JP" altLang="ja-JP" sz="1300" dirty="0">
                <a:solidFill>
                  <a:prstClr val="black"/>
                </a:solidFill>
                <a:latin typeface="Meiryo UI" pitchFamily="50" charset="-128"/>
                <a:ea typeface="Meiryo UI" pitchFamily="50" charset="-128"/>
                <a:cs typeface="Meiryo UI" pitchFamily="50" charset="-128"/>
              </a:rPr>
              <a:t>年</a:t>
            </a:r>
            <a:r>
              <a:rPr kumimoji="1" lang="en-US" altLang="ja-JP" sz="1300" dirty="0">
                <a:solidFill>
                  <a:prstClr val="black"/>
                </a:solidFill>
                <a:latin typeface="Meiryo UI" pitchFamily="50" charset="-128"/>
                <a:ea typeface="Meiryo UI" pitchFamily="50" charset="-128"/>
                <a:cs typeface="Meiryo UI" pitchFamily="50" charset="-128"/>
              </a:rPr>
              <a:t>9</a:t>
            </a:r>
            <a:r>
              <a:rPr kumimoji="1" lang="ja-JP" altLang="ja-JP" sz="1300" dirty="0">
                <a:solidFill>
                  <a:prstClr val="black"/>
                </a:solidFill>
                <a:latin typeface="Meiryo UI" pitchFamily="50" charset="-128"/>
                <a:ea typeface="Meiryo UI" pitchFamily="50" charset="-128"/>
                <a:cs typeface="Meiryo UI" pitchFamily="50" charset="-128"/>
              </a:rPr>
              <a:t>月</a:t>
            </a:r>
            <a:r>
              <a:rPr kumimoji="1" lang="en-US" altLang="ja-JP" sz="1300" dirty="0">
                <a:solidFill>
                  <a:prstClr val="black"/>
                </a:solidFill>
                <a:latin typeface="Meiryo UI" pitchFamily="50" charset="-128"/>
                <a:ea typeface="Meiryo UI" pitchFamily="50" charset="-128"/>
                <a:cs typeface="Meiryo UI" pitchFamily="50" charset="-128"/>
              </a:rPr>
              <a:t>16</a:t>
            </a:r>
            <a:r>
              <a:rPr kumimoji="1" lang="ja-JP" altLang="ja-JP" sz="1300" dirty="0">
                <a:solidFill>
                  <a:prstClr val="black"/>
                </a:solidFill>
                <a:latin typeface="Meiryo UI" pitchFamily="50" charset="-128"/>
                <a:ea typeface="Meiryo UI" pitchFamily="50" charset="-128"/>
                <a:cs typeface="Meiryo UI" pitchFamily="50" charset="-128"/>
              </a:rPr>
              <a:t>日（月）～</a:t>
            </a:r>
            <a:r>
              <a:rPr kumimoji="1" lang="en-US" altLang="ja-JP" sz="1300" dirty="0">
                <a:solidFill>
                  <a:prstClr val="black"/>
                </a:solidFill>
                <a:latin typeface="Meiryo UI" pitchFamily="50" charset="-128"/>
                <a:ea typeface="Meiryo UI" pitchFamily="50" charset="-128"/>
                <a:cs typeface="Meiryo UI" pitchFamily="50" charset="-128"/>
              </a:rPr>
              <a:t>9</a:t>
            </a:r>
            <a:r>
              <a:rPr kumimoji="1" lang="ja-JP" altLang="ja-JP" sz="1300" dirty="0">
                <a:solidFill>
                  <a:prstClr val="black"/>
                </a:solidFill>
                <a:latin typeface="Meiryo UI" pitchFamily="50" charset="-128"/>
                <a:ea typeface="Meiryo UI" pitchFamily="50" charset="-128"/>
                <a:cs typeface="Meiryo UI" pitchFamily="50" charset="-128"/>
              </a:rPr>
              <a:t>月</a:t>
            </a:r>
            <a:r>
              <a:rPr kumimoji="1" lang="en-US" altLang="ja-JP" sz="1300" dirty="0">
                <a:solidFill>
                  <a:prstClr val="black"/>
                </a:solidFill>
                <a:latin typeface="Meiryo UI" pitchFamily="50" charset="-128"/>
                <a:ea typeface="Meiryo UI" pitchFamily="50" charset="-128"/>
                <a:cs typeface="Meiryo UI" pitchFamily="50" charset="-128"/>
              </a:rPr>
              <a:t>21</a:t>
            </a:r>
            <a:r>
              <a:rPr kumimoji="1" lang="ja-JP" altLang="ja-JP" sz="1300" dirty="0">
                <a:solidFill>
                  <a:prstClr val="black"/>
                </a:solidFill>
                <a:latin typeface="Meiryo UI" pitchFamily="50" charset="-128"/>
                <a:ea typeface="Meiryo UI" pitchFamily="50" charset="-128"/>
                <a:cs typeface="Meiryo UI" pitchFamily="50" charset="-128"/>
              </a:rPr>
              <a:t>日（</a:t>
            </a:r>
            <a:r>
              <a:rPr kumimoji="1" lang="ja-JP" altLang="en-US" sz="1300" dirty="0">
                <a:solidFill>
                  <a:prstClr val="black"/>
                </a:solidFill>
                <a:latin typeface="Meiryo UI" pitchFamily="50" charset="-128"/>
                <a:ea typeface="Meiryo UI" pitchFamily="50" charset="-128"/>
                <a:cs typeface="Meiryo UI" pitchFamily="50" charset="-128"/>
              </a:rPr>
              <a:t>土</a:t>
            </a:r>
            <a:r>
              <a:rPr kumimoji="1" lang="ja-JP" altLang="ja-JP" sz="1300" dirty="0">
                <a:solidFill>
                  <a:prstClr val="black"/>
                </a:solidFill>
                <a:latin typeface="Meiryo UI" pitchFamily="50" charset="-128"/>
                <a:ea typeface="Meiryo UI" pitchFamily="50" charset="-128"/>
                <a:cs typeface="Meiryo UI" pitchFamily="50" charset="-128"/>
              </a:rPr>
              <a:t>）</a:t>
            </a:r>
          </a:p>
          <a:p>
            <a:pPr lvl="0" defTabSz="914400"/>
            <a:r>
              <a:rPr kumimoji="1" lang="ja-JP" altLang="en-US" sz="1300" dirty="0">
                <a:solidFill>
                  <a:prstClr val="black"/>
                </a:solidFill>
                <a:latin typeface="Meiryo UI" pitchFamily="50" charset="-128"/>
                <a:ea typeface="Meiryo UI" pitchFamily="50" charset="-128"/>
                <a:cs typeface="Meiryo UI" pitchFamily="50" charset="-128"/>
              </a:rPr>
              <a:t>■</a:t>
            </a:r>
            <a:r>
              <a:rPr kumimoji="1" lang="ja-JP" altLang="ja-JP" sz="1300" dirty="0">
                <a:solidFill>
                  <a:prstClr val="black"/>
                </a:solidFill>
                <a:latin typeface="Meiryo UI" pitchFamily="50" charset="-128"/>
                <a:ea typeface="Meiryo UI" pitchFamily="50" charset="-128"/>
                <a:cs typeface="Meiryo UI" pitchFamily="50" charset="-128"/>
              </a:rPr>
              <a:t>会場　：　</a:t>
            </a:r>
            <a:r>
              <a:rPr kumimoji="1" lang="ja-JP" altLang="en-US" sz="1300" dirty="0">
                <a:solidFill>
                  <a:prstClr val="black"/>
                </a:solidFill>
                <a:latin typeface="Meiryo UI" pitchFamily="50" charset="-128"/>
                <a:ea typeface="Meiryo UI" pitchFamily="50" charset="-128"/>
                <a:cs typeface="Meiryo UI" pitchFamily="50" charset="-128"/>
              </a:rPr>
              <a:t>ハノーファーメッセ（</a:t>
            </a:r>
            <a:r>
              <a:rPr kumimoji="1" lang="en-US" altLang="ja-JP" sz="1300" dirty="0">
                <a:solidFill>
                  <a:prstClr val="black"/>
                </a:solidFill>
                <a:latin typeface="Meiryo UI" pitchFamily="50" charset="-128"/>
                <a:ea typeface="Meiryo UI" pitchFamily="50" charset="-128"/>
                <a:cs typeface="Meiryo UI" pitchFamily="50" charset="-128"/>
              </a:rPr>
              <a:t>The exhibition center in Hannover</a:t>
            </a:r>
            <a:r>
              <a:rPr kumimoji="1" lang="ja-JP" altLang="en-US" sz="1300" dirty="0">
                <a:solidFill>
                  <a:prstClr val="black"/>
                </a:solidFill>
                <a:latin typeface="Meiryo UI" pitchFamily="50" charset="-128"/>
                <a:ea typeface="Meiryo UI" pitchFamily="50" charset="-128"/>
                <a:cs typeface="Meiryo UI" pitchFamily="50" charset="-128"/>
              </a:rPr>
              <a:t>）</a:t>
            </a:r>
            <a:endParaRPr kumimoji="1" lang="ja-JP" altLang="ja-JP" sz="1300" dirty="0">
              <a:solidFill>
                <a:prstClr val="black"/>
              </a:solidFill>
              <a:latin typeface="Meiryo UI" pitchFamily="50" charset="-128"/>
              <a:ea typeface="Meiryo UI" pitchFamily="50" charset="-128"/>
              <a:cs typeface="Meiryo UI" pitchFamily="50" charset="-128"/>
            </a:endParaRPr>
          </a:p>
          <a:p>
            <a:pPr lvl="0" defTabSz="914400"/>
            <a:r>
              <a:rPr kumimoji="1" lang="ja-JP" altLang="en-US" sz="1300" dirty="0">
                <a:solidFill>
                  <a:prstClr val="black"/>
                </a:solidFill>
                <a:latin typeface="Meiryo UI" pitchFamily="50" charset="-128"/>
                <a:ea typeface="Meiryo UI" pitchFamily="50" charset="-128"/>
                <a:cs typeface="Meiryo UI" pitchFamily="50" charset="-128"/>
              </a:rPr>
              <a:t>■</a:t>
            </a:r>
            <a:r>
              <a:rPr kumimoji="1" lang="ja-JP" altLang="ja-JP" sz="1300" dirty="0">
                <a:solidFill>
                  <a:prstClr val="black"/>
                </a:solidFill>
                <a:latin typeface="Meiryo UI" pitchFamily="50" charset="-128"/>
                <a:ea typeface="Meiryo UI" pitchFamily="50" charset="-128"/>
                <a:cs typeface="Meiryo UI" pitchFamily="50" charset="-128"/>
              </a:rPr>
              <a:t>出展者数　：</a:t>
            </a:r>
            <a:r>
              <a:rPr kumimoji="1" lang="en-US" altLang="ja-JP" sz="1300" dirty="0">
                <a:solidFill>
                  <a:prstClr val="black"/>
                </a:solidFill>
                <a:latin typeface="Meiryo UI" pitchFamily="50" charset="-128"/>
                <a:ea typeface="Meiryo UI" pitchFamily="50" charset="-128"/>
                <a:cs typeface="Meiryo UI" pitchFamily="50" charset="-128"/>
              </a:rPr>
              <a:t>2,200</a:t>
            </a:r>
            <a:r>
              <a:rPr kumimoji="1" lang="ja-JP" altLang="ja-JP" sz="1300" dirty="0">
                <a:solidFill>
                  <a:prstClr val="black"/>
                </a:solidFill>
                <a:latin typeface="Meiryo UI" pitchFamily="50" charset="-128"/>
                <a:ea typeface="Meiryo UI" pitchFamily="50" charset="-128"/>
                <a:cs typeface="Meiryo UI" pitchFamily="50" charset="-128"/>
              </a:rPr>
              <a:t>社</a:t>
            </a:r>
            <a:r>
              <a:rPr kumimoji="1" lang="en-US" altLang="ja-JP" sz="1300" dirty="0">
                <a:solidFill>
                  <a:prstClr val="black"/>
                </a:solidFill>
                <a:latin typeface="Meiryo UI" pitchFamily="50" charset="-128"/>
                <a:ea typeface="Meiryo UI" pitchFamily="50" charset="-128"/>
                <a:cs typeface="Meiryo UI" pitchFamily="50" charset="-128"/>
              </a:rPr>
              <a:t>(EMO2017</a:t>
            </a:r>
            <a:r>
              <a:rPr kumimoji="1" lang="ja-JP" altLang="ja-JP" sz="1300" dirty="0">
                <a:solidFill>
                  <a:prstClr val="black"/>
                </a:solidFill>
                <a:latin typeface="Meiryo UI" pitchFamily="50" charset="-128"/>
                <a:ea typeface="Meiryo UI" pitchFamily="50" charset="-128"/>
                <a:cs typeface="Meiryo UI" pitchFamily="50" charset="-128"/>
              </a:rPr>
              <a:t>実績</a:t>
            </a:r>
            <a:r>
              <a:rPr kumimoji="1" lang="en-US" altLang="ja-JP" sz="1300" dirty="0">
                <a:solidFill>
                  <a:prstClr val="black"/>
                </a:solidFill>
                <a:latin typeface="Meiryo UI" pitchFamily="50" charset="-128"/>
                <a:ea typeface="Meiryo UI" pitchFamily="50" charset="-128"/>
                <a:cs typeface="Meiryo UI" pitchFamily="50" charset="-128"/>
              </a:rPr>
              <a:t>)</a:t>
            </a:r>
          </a:p>
          <a:p>
            <a:pPr lvl="0" defTabSz="914400"/>
            <a:r>
              <a:rPr kumimoji="1" lang="ja-JP" altLang="en-US" sz="1300" dirty="0">
                <a:solidFill>
                  <a:prstClr val="black"/>
                </a:solidFill>
                <a:latin typeface="Meiryo UI" pitchFamily="50" charset="-128"/>
                <a:ea typeface="Meiryo UI" pitchFamily="50" charset="-128"/>
                <a:cs typeface="Meiryo UI" pitchFamily="50" charset="-128"/>
              </a:rPr>
              <a:t>■</a:t>
            </a:r>
            <a:r>
              <a:rPr kumimoji="1" lang="ja-JP" altLang="ja-JP" sz="1300" dirty="0">
                <a:solidFill>
                  <a:prstClr val="black"/>
                </a:solidFill>
                <a:latin typeface="Meiryo UI" pitchFamily="50" charset="-128"/>
                <a:ea typeface="Meiryo UI" pitchFamily="50" charset="-128"/>
                <a:cs typeface="Meiryo UI" pitchFamily="50" charset="-128"/>
              </a:rPr>
              <a:t>入場者　：</a:t>
            </a:r>
            <a:r>
              <a:rPr kumimoji="1" lang="en-US" altLang="ja-JP" sz="1300" dirty="0">
                <a:solidFill>
                  <a:prstClr val="black"/>
                </a:solidFill>
                <a:latin typeface="Meiryo UI" pitchFamily="50" charset="-128"/>
                <a:ea typeface="Meiryo UI" pitchFamily="50" charset="-128"/>
                <a:cs typeface="Meiryo UI" pitchFamily="50" charset="-128"/>
              </a:rPr>
              <a:t>130,000</a:t>
            </a:r>
            <a:r>
              <a:rPr kumimoji="1" lang="ja-JP" altLang="en-US" sz="1300" dirty="0">
                <a:solidFill>
                  <a:prstClr val="black"/>
                </a:solidFill>
                <a:latin typeface="Meiryo UI" pitchFamily="50" charset="-128"/>
                <a:ea typeface="Meiryo UI" pitchFamily="50" charset="-128"/>
                <a:cs typeface="Meiryo UI" pitchFamily="50" charset="-128"/>
              </a:rPr>
              <a:t>名</a:t>
            </a:r>
            <a:r>
              <a:rPr kumimoji="1" lang="en-US" altLang="ja-JP" sz="1300" dirty="0">
                <a:solidFill>
                  <a:prstClr val="black"/>
                </a:solidFill>
                <a:latin typeface="Meiryo UI" pitchFamily="50" charset="-128"/>
                <a:ea typeface="Meiryo UI" pitchFamily="50" charset="-128"/>
                <a:cs typeface="Meiryo UI" pitchFamily="50" charset="-128"/>
              </a:rPr>
              <a:t>(EMO2017</a:t>
            </a:r>
            <a:r>
              <a:rPr kumimoji="1" lang="ja-JP" altLang="ja-JP" sz="1300" dirty="0">
                <a:solidFill>
                  <a:prstClr val="black"/>
                </a:solidFill>
                <a:latin typeface="Meiryo UI" pitchFamily="50" charset="-128"/>
                <a:ea typeface="Meiryo UI" pitchFamily="50" charset="-128"/>
                <a:cs typeface="Meiryo UI" pitchFamily="50" charset="-128"/>
              </a:rPr>
              <a:t>実績</a:t>
            </a:r>
            <a:r>
              <a:rPr kumimoji="1" lang="en-US" altLang="ja-JP" sz="1300" dirty="0">
                <a:solidFill>
                  <a:prstClr val="black"/>
                </a:solidFill>
                <a:latin typeface="Meiryo UI" pitchFamily="50" charset="-128"/>
                <a:ea typeface="Meiryo UI" pitchFamily="50" charset="-128"/>
                <a:cs typeface="Meiryo UI" pitchFamily="50" charset="-128"/>
              </a:rPr>
              <a:t>)</a:t>
            </a:r>
            <a:endParaRPr kumimoji="1" lang="ja-JP" altLang="ja-JP" sz="1300" dirty="0">
              <a:solidFill>
                <a:prstClr val="black"/>
              </a:solidFill>
              <a:latin typeface="Meiryo UI" pitchFamily="50" charset="-128"/>
              <a:ea typeface="Meiryo UI" pitchFamily="50" charset="-128"/>
              <a:cs typeface="Meiryo UI" pitchFamily="50" charset="-128"/>
            </a:endParaRPr>
          </a:p>
        </p:txBody>
      </p:sp>
      <p:sp>
        <p:nvSpPr>
          <p:cNvPr id="26" name="正方形/長方形 25">
            <a:extLst>
              <a:ext uri="{FF2B5EF4-FFF2-40B4-BE49-F238E27FC236}">
                <a16:creationId xmlns:a16="http://schemas.microsoft.com/office/drawing/2014/main" id="{826BF62E-A632-4A87-BA3A-ABF67B06D02E}"/>
              </a:ext>
            </a:extLst>
          </p:cNvPr>
          <p:cNvSpPr/>
          <p:nvPr/>
        </p:nvSpPr>
        <p:spPr>
          <a:xfrm>
            <a:off x="185739" y="6686040"/>
            <a:ext cx="6515099" cy="336949"/>
          </a:xfrm>
          <a:prstGeom prst="rect">
            <a:avLst/>
          </a:prstGeom>
          <a:solidFill>
            <a:srgbClr val="002060"/>
          </a:solidFill>
        </p:spPr>
        <p:txBody>
          <a:bodyPr wrap="square">
            <a:spAutoFit/>
          </a:bodyPr>
          <a:lstStyle/>
          <a:p>
            <a:r>
              <a:rPr lang="ja-JP" altLang="en-US" sz="1600" b="1" dirty="0">
                <a:effectLst>
                  <a:outerShdw blurRad="38100" dist="38100" dir="2700000" algn="tl">
                    <a:srgbClr val="000000">
                      <a:alpha val="43137"/>
                    </a:srgbClr>
                  </a:outerShdw>
                </a:effectLst>
              </a:rPr>
              <a:t>                                        </a:t>
            </a:r>
            <a:r>
              <a:rPr lang="ja-JP" altLang="en-US" sz="1600" b="1" u="sng" dirty="0">
                <a:solidFill>
                  <a:schemeClr val="bg1"/>
                </a:solidFill>
                <a:effectLst>
                  <a:outerShdw blurRad="38100" dist="38100" dir="2700000" algn="tl">
                    <a:srgbClr val="000000">
                      <a:alpha val="43137"/>
                    </a:srgbClr>
                  </a:outerShdw>
                </a:effectLst>
              </a:rPr>
              <a:t>◆ 海外視察団への参加のお誘い ◆</a:t>
            </a:r>
            <a:endParaRPr lang="en-US" altLang="ja-JP" sz="1000" b="1" u="sng" dirty="0">
              <a:solidFill>
                <a:schemeClr val="bg1"/>
              </a:solidFill>
              <a:effectLst>
                <a:outerShdw blurRad="38100" dist="38100" dir="2700000" algn="tl">
                  <a:srgbClr val="000000">
                    <a:alpha val="43137"/>
                  </a:srgbClr>
                </a:outerShdw>
              </a:effectLst>
            </a:endParaRPr>
          </a:p>
        </p:txBody>
      </p:sp>
      <p:sp>
        <p:nvSpPr>
          <p:cNvPr id="17" name="正方形/長方形 16">
            <a:extLst>
              <a:ext uri="{FF2B5EF4-FFF2-40B4-BE49-F238E27FC236}">
                <a16:creationId xmlns:a16="http://schemas.microsoft.com/office/drawing/2014/main" id="{A47B5FAB-D1E0-4583-8BC6-A7FFD6444B30}"/>
              </a:ext>
            </a:extLst>
          </p:cNvPr>
          <p:cNvSpPr/>
          <p:nvPr/>
        </p:nvSpPr>
        <p:spPr>
          <a:xfrm>
            <a:off x="209124" y="7050306"/>
            <a:ext cx="6491714" cy="1492716"/>
          </a:xfrm>
          <a:prstGeom prst="rect">
            <a:avLst/>
          </a:prstGeom>
        </p:spPr>
        <p:txBody>
          <a:bodyPr wrap="square">
            <a:spAutoFit/>
          </a:bodyPr>
          <a:lstStyle/>
          <a:p>
            <a:pPr lvl="0" defTabSz="914400"/>
            <a:r>
              <a:rPr kumimoji="1" lang="ja-JP" altLang="en-US" sz="1300" dirty="0">
                <a:solidFill>
                  <a:prstClr val="black"/>
                </a:solidFill>
                <a:latin typeface="Meiryo UI" pitchFamily="50" charset="-128"/>
                <a:ea typeface="Meiryo UI" pitchFamily="50" charset="-128"/>
                <a:cs typeface="Meiryo UI" pitchFamily="50" charset="-128"/>
              </a:rPr>
              <a:t>今年度も日本歯車工業会より会員の皆様へ、「</a:t>
            </a:r>
            <a:r>
              <a:rPr kumimoji="1" lang="en-US" altLang="ja-JP" sz="1300" dirty="0">
                <a:solidFill>
                  <a:prstClr val="black"/>
                </a:solidFill>
                <a:latin typeface="Meiryo UI" pitchFamily="50" charset="-128"/>
                <a:ea typeface="Meiryo UI" pitchFamily="50" charset="-128"/>
                <a:cs typeface="Meiryo UI" pitchFamily="50" charset="-128"/>
              </a:rPr>
              <a:t>EMO2019</a:t>
            </a:r>
            <a:r>
              <a:rPr kumimoji="1" lang="ja-JP" altLang="en-US" sz="1300" dirty="0">
                <a:solidFill>
                  <a:prstClr val="black"/>
                </a:solidFill>
                <a:latin typeface="Meiryo UI" pitchFamily="50" charset="-128"/>
                <a:ea typeface="Meiryo UI" pitchFamily="50" charset="-128"/>
                <a:cs typeface="Meiryo UI" pitchFamily="50" charset="-128"/>
              </a:rPr>
              <a:t>」へ向けた海外視察を企画致しました。　</a:t>
            </a:r>
            <a:r>
              <a:rPr kumimoji="1" lang="en-US" altLang="ja-JP" sz="1300" dirty="0">
                <a:solidFill>
                  <a:prstClr val="black"/>
                </a:solidFill>
                <a:latin typeface="Meiryo UI" pitchFamily="50" charset="-128"/>
                <a:ea typeface="Meiryo UI" pitchFamily="50" charset="-128"/>
                <a:cs typeface="Meiryo UI" pitchFamily="50" charset="-128"/>
              </a:rPr>
              <a:t>2019</a:t>
            </a:r>
            <a:r>
              <a:rPr kumimoji="1" lang="ja-JP" altLang="en-US" sz="1300" dirty="0">
                <a:solidFill>
                  <a:prstClr val="black"/>
                </a:solidFill>
                <a:latin typeface="Meiryo UI" pitchFamily="50" charset="-128"/>
                <a:ea typeface="Meiryo UI" pitchFamily="50" charset="-128"/>
                <a:cs typeface="Meiryo UI" pitchFamily="50" charset="-128"/>
              </a:rPr>
              <a:t>年現在、「第四次産業革命」 による“</a:t>
            </a:r>
            <a:r>
              <a:rPr kumimoji="1" lang="en-US" altLang="ja-JP" sz="1300" dirty="0">
                <a:solidFill>
                  <a:prstClr val="black"/>
                </a:solidFill>
                <a:latin typeface="Meiryo UI" pitchFamily="50" charset="-128"/>
                <a:ea typeface="Meiryo UI" pitchFamily="50" charset="-128"/>
                <a:cs typeface="Meiryo UI" pitchFamily="50" charset="-128"/>
              </a:rPr>
              <a:t>IoT</a:t>
            </a:r>
            <a:r>
              <a:rPr kumimoji="1" lang="ja-JP" altLang="en-US" sz="1300" dirty="0">
                <a:solidFill>
                  <a:prstClr val="black"/>
                </a:solidFill>
                <a:latin typeface="Meiryo UI" pitchFamily="50" charset="-128"/>
                <a:ea typeface="Meiryo UI" pitchFamily="50" charset="-128"/>
                <a:cs typeface="Meiryo UI" pitchFamily="50" charset="-128"/>
              </a:rPr>
              <a:t>・</a:t>
            </a:r>
            <a:r>
              <a:rPr kumimoji="1" lang="en-US" altLang="ja-JP" sz="1300" dirty="0">
                <a:solidFill>
                  <a:prstClr val="black"/>
                </a:solidFill>
                <a:latin typeface="Meiryo UI" pitchFamily="50" charset="-128"/>
                <a:ea typeface="Meiryo UI" pitchFamily="50" charset="-128"/>
                <a:cs typeface="Meiryo UI" pitchFamily="50" charset="-128"/>
              </a:rPr>
              <a:t>AI</a:t>
            </a:r>
            <a:r>
              <a:rPr kumimoji="1" lang="ja-JP" altLang="en-US" sz="1300" dirty="0">
                <a:solidFill>
                  <a:prstClr val="black"/>
                </a:solidFill>
                <a:latin typeface="Meiryo UI" pitchFamily="50" charset="-128"/>
                <a:ea typeface="Meiryo UI" pitchFamily="50" charset="-128"/>
                <a:cs typeface="Meiryo UI" pitchFamily="50" charset="-128"/>
              </a:rPr>
              <a:t>”の普及が世界的に大きく進んでおりますが、モノづくり業界も同様です。“人から機械へ”、そして“</a:t>
            </a:r>
            <a:r>
              <a:rPr kumimoji="1" lang="en-US" altLang="ja-JP" sz="1300" dirty="0">
                <a:solidFill>
                  <a:prstClr val="black"/>
                </a:solidFill>
                <a:latin typeface="Meiryo UI" pitchFamily="50" charset="-128"/>
                <a:ea typeface="Meiryo UI" pitchFamily="50" charset="-128"/>
                <a:cs typeface="Meiryo UI" pitchFamily="50" charset="-128"/>
              </a:rPr>
              <a:t>IoT</a:t>
            </a:r>
            <a:r>
              <a:rPr kumimoji="1" lang="ja-JP" altLang="en-US" sz="1300" dirty="0">
                <a:solidFill>
                  <a:prstClr val="black"/>
                </a:solidFill>
                <a:latin typeface="Meiryo UI" pitchFamily="50" charset="-128"/>
                <a:ea typeface="Meiryo UI" pitchFamily="50" charset="-128"/>
                <a:cs typeface="Meiryo UI" pitchFamily="50" charset="-128"/>
              </a:rPr>
              <a:t>・</a:t>
            </a:r>
            <a:r>
              <a:rPr kumimoji="1" lang="en-US" altLang="ja-JP" sz="1300" dirty="0">
                <a:solidFill>
                  <a:prstClr val="black"/>
                </a:solidFill>
                <a:latin typeface="Meiryo UI" pitchFamily="50" charset="-128"/>
                <a:ea typeface="Meiryo UI" pitchFamily="50" charset="-128"/>
                <a:cs typeface="Meiryo UI" pitchFamily="50" charset="-128"/>
              </a:rPr>
              <a:t>AI</a:t>
            </a:r>
            <a:r>
              <a:rPr kumimoji="1" lang="ja-JP" altLang="en-US" sz="1300" dirty="0">
                <a:solidFill>
                  <a:prstClr val="black"/>
                </a:solidFill>
                <a:latin typeface="Meiryo UI" pitchFamily="50" charset="-128"/>
                <a:ea typeface="Meiryo UI" pitchFamily="50" charset="-128"/>
                <a:cs typeface="Meiryo UI" pitchFamily="50" charset="-128"/>
              </a:rPr>
              <a:t>を用いた製造革新へ”と時代は常に変革しております。</a:t>
            </a:r>
            <a:r>
              <a:rPr kumimoji="1" lang="en-US" altLang="ja-JP" sz="1300" dirty="0">
                <a:solidFill>
                  <a:prstClr val="black"/>
                </a:solidFill>
                <a:latin typeface="Meiryo UI" pitchFamily="50" charset="-128"/>
                <a:ea typeface="Meiryo UI" pitchFamily="50" charset="-128"/>
                <a:cs typeface="Meiryo UI" pitchFamily="50" charset="-128"/>
              </a:rPr>
              <a:t>EMO2019</a:t>
            </a:r>
            <a:r>
              <a:rPr kumimoji="1" lang="ja-JP" altLang="en-US" sz="1300" dirty="0">
                <a:solidFill>
                  <a:prstClr val="black"/>
                </a:solidFill>
                <a:latin typeface="Meiryo UI" pitchFamily="50" charset="-128"/>
                <a:ea typeface="Meiryo UI" pitchFamily="50" charset="-128"/>
                <a:cs typeface="Meiryo UI" pitchFamily="50" charset="-128"/>
              </a:rPr>
              <a:t>においても、ドイツの国策「インダストリー</a:t>
            </a:r>
            <a:r>
              <a:rPr kumimoji="1" lang="en-US" altLang="ja-JP" sz="1300" dirty="0">
                <a:solidFill>
                  <a:prstClr val="black"/>
                </a:solidFill>
                <a:latin typeface="Meiryo UI" pitchFamily="50" charset="-128"/>
                <a:ea typeface="Meiryo UI" pitchFamily="50" charset="-128"/>
                <a:cs typeface="Meiryo UI" pitchFamily="50" charset="-128"/>
              </a:rPr>
              <a:t>4.0</a:t>
            </a:r>
            <a:r>
              <a:rPr kumimoji="1" lang="ja-JP" altLang="en-US" sz="1300" dirty="0">
                <a:solidFill>
                  <a:prstClr val="black"/>
                </a:solidFill>
                <a:latin typeface="Meiryo UI" pitchFamily="50" charset="-128"/>
                <a:ea typeface="Meiryo UI" pitchFamily="50" charset="-128"/>
                <a:cs typeface="Meiryo UI" pitchFamily="50" charset="-128"/>
              </a:rPr>
              <a:t>」によるモノづくり革新に更なる脚光が集まることは間違いありません。また本ツアーでは、</a:t>
            </a:r>
            <a:r>
              <a:rPr kumimoji="1" lang="en-US" altLang="ja-JP" sz="1300" dirty="0">
                <a:solidFill>
                  <a:prstClr val="black"/>
                </a:solidFill>
                <a:latin typeface="Meiryo UI" pitchFamily="50" charset="-128"/>
                <a:ea typeface="Meiryo UI" pitchFamily="50" charset="-128"/>
                <a:cs typeface="Meiryo UI" pitchFamily="50" charset="-128"/>
              </a:rPr>
              <a:t>EMO</a:t>
            </a:r>
            <a:r>
              <a:rPr kumimoji="1" lang="ja-JP" altLang="en-US" sz="1300" dirty="0">
                <a:solidFill>
                  <a:prstClr val="black"/>
                </a:solidFill>
                <a:latin typeface="Meiryo UI" pitchFamily="50" charset="-128"/>
                <a:ea typeface="Meiryo UI" pitchFamily="50" charset="-128"/>
                <a:cs typeface="Meiryo UI" pitchFamily="50" charset="-128"/>
              </a:rPr>
              <a:t>ショーのみならず、欧州の大手ギアメーカー</a:t>
            </a:r>
            <a:r>
              <a:rPr kumimoji="1" lang="en-US" altLang="ja-JP" sz="1300" dirty="0">
                <a:solidFill>
                  <a:prstClr val="black"/>
                </a:solidFill>
                <a:latin typeface="Meiryo UI" pitchFamily="50" charset="-128"/>
                <a:ea typeface="Meiryo UI" pitchFamily="50" charset="-128"/>
                <a:cs typeface="Meiryo UI" pitchFamily="50" charset="-128"/>
              </a:rPr>
              <a:t>2</a:t>
            </a:r>
            <a:r>
              <a:rPr kumimoji="1" lang="ja-JP" altLang="en-US" sz="1300" dirty="0">
                <a:solidFill>
                  <a:prstClr val="black"/>
                </a:solidFill>
                <a:latin typeface="Meiryo UI" pitchFamily="50" charset="-128"/>
                <a:ea typeface="Meiryo UI" pitchFamily="50" charset="-128"/>
                <a:cs typeface="Meiryo UI" pitchFamily="50" charset="-128"/>
              </a:rPr>
              <a:t>社の企業視察も特別にご用意しております。　</a:t>
            </a:r>
            <a:r>
              <a:rPr kumimoji="1" lang="en-US" altLang="ja-JP" sz="1300" dirty="0">
                <a:solidFill>
                  <a:prstClr val="black"/>
                </a:solidFill>
                <a:latin typeface="Meiryo UI" pitchFamily="50" charset="-128"/>
                <a:ea typeface="Meiryo UI" pitchFamily="50" charset="-128"/>
                <a:cs typeface="Meiryo UI" pitchFamily="50" charset="-128"/>
              </a:rPr>
              <a:t>『</a:t>
            </a:r>
            <a:r>
              <a:rPr kumimoji="1" lang="ja-JP" altLang="en-US" sz="1300" dirty="0">
                <a:solidFill>
                  <a:prstClr val="black"/>
                </a:solidFill>
                <a:latin typeface="Meiryo UI" pitchFamily="50" charset="-128"/>
                <a:ea typeface="Meiryo UI" pitchFamily="50" charset="-128"/>
                <a:cs typeface="Meiryo UI" pitchFamily="50" charset="-128"/>
              </a:rPr>
              <a:t>将来のモノづくりのあるべき姿</a:t>
            </a:r>
            <a:r>
              <a:rPr kumimoji="1" lang="en-US" altLang="ja-JP" sz="1300" dirty="0">
                <a:solidFill>
                  <a:prstClr val="black"/>
                </a:solidFill>
                <a:latin typeface="Meiryo UI" pitchFamily="50" charset="-128"/>
                <a:ea typeface="Meiryo UI" pitchFamily="50" charset="-128"/>
                <a:cs typeface="Meiryo UI" pitchFamily="50" charset="-128"/>
              </a:rPr>
              <a:t>』</a:t>
            </a:r>
            <a:r>
              <a:rPr kumimoji="1" lang="ja-JP" altLang="en-US" sz="1300" dirty="0">
                <a:solidFill>
                  <a:prstClr val="black"/>
                </a:solidFill>
                <a:latin typeface="Meiryo UI" pitchFamily="50" charset="-128"/>
                <a:ea typeface="Meiryo UI" pitchFamily="50" charset="-128"/>
                <a:cs typeface="Meiryo UI" pitchFamily="50" charset="-128"/>
              </a:rPr>
              <a:t>を探るべく、この機会に是非ともご参加いただき、様々なチャンスを掴んで頂ければ幸いです。</a:t>
            </a:r>
            <a:endParaRPr kumimoji="1" lang="en-US" altLang="ja-JP" sz="1300" dirty="0">
              <a:solidFill>
                <a:prstClr val="black"/>
              </a:solidFill>
              <a:latin typeface="Meiryo UI" pitchFamily="50" charset="-128"/>
              <a:ea typeface="Meiryo UI" pitchFamily="50" charset="-128"/>
              <a:cs typeface="Meiryo UI" pitchFamily="50" charset="-128"/>
            </a:endParaRPr>
          </a:p>
        </p:txBody>
      </p:sp>
      <p:pic>
        <p:nvPicPr>
          <p:cNvPr id="27" name="図 26">
            <a:extLst>
              <a:ext uri="{FF2B5EF4-FFF2-40B4-BE49-F238E27FC236}">
                <a16:creationId xmlns:a16="http://schemas.microsoft.com/office/drawing/2014/main" id="{C400B754-DABA-4802-ABD6-68B8D80DCC17}"/>
              </a:ext>
            </a:extLst>
          </p:cNvPr>
          <p:cNvPicPr>
            <a:picLocks noChangeAspect="1"/>
          </p:cNvPicPr>
          <p:nvPr/>
        </p:nvPicPr>
        <p:blipFill>
          <a:blip r:embed="rId4"/>
          <a:stretch>
            <a:fillRect/>
          </a:stretch>
        </p:blipFill>
        <p:spPr>
          <a:xfrm>
            <a:off x="5767604" y="85566"/>
            <a:ext cx="1054148" cy="671942"/>
          </a:xfrm>
          <a:prstGeom prst="rect">
            <a:avLst/>
          </a:prstGeom>
        </p:spPr>
      </p:pic>
      <p:pic>
        <p:nvPicPr>
          <p:cNvPr id="12" name="図 11">
            <a:extLst>
              <a:ext uri="{FF2B5EF4-FFF2-40B4-BE49-F238E27FC236}">
                <a16:creationId xmlns:a16="http://schemas.microsoft.com/office/drawing/2014/main" id="{9CB9CE24-FC4F-4601-B280-A0351FF0BFB0}"/>
              </a:ext>
            </a:extLst>
          </p:cNvPr>
          <p:cNvPicPr>
            <a:picLocks noChangeAspect="1"/>
          </p:cNvPicPr>
          <p:nvPr/>
        </p:nvPicPr>
        <p:blipFill rotWithShape="1">
          <a:blip r:embed="rId5"/>
          <a:srcRect l="17481" b="-1506"/>
          <a:stretch/>
        </p:blipFill>
        <p:spPr>
          <a:xfrm>
            <a:off x="-8528" y="2761542"/>
            <a:ext cx="2291735" cy="2025121"/>
          </a:xfrm>
          <a:prstGeom prst="rect">
            <a:avLst/>
          </a:prstGeom>
        </p:spPr>
      </p:pic>
      <p:pic>
        <p:nvPicPr>
          <p:cNvPr id="13" name="図 12">
            <a:extLst>
              <a:ext uri="{FF2B5EF4-FFF2-40B4-BE49-F238E27FC236}">
                <a16:creationId xmlns:a16="http://schemas.microsoft.com/office/drawing/2014/main" id="{ED9C05DF-28BB-4CDD-8BC2-368F187E0131}"/>
              </a:ext>
            </a:extLst>
          </p:cNvPr>
          <p:cNvPicPr>
            <a:picLocks noChangeAspect="1"/>
          </p:cNvPicPr>
          <p:nvPr/>
        </p:nvPicPr>
        <p:blipFill rotWithShape="1">
          <a:blip r:embed="rId6"/>
          <a:srcRect l="17930" t="-1051" r="5309" b="2314"/>
          <a:stretch/>
        </p:blipFill>
        <p:spPr>
          <a:xfrm>
            <a:off x="4552596" y="2745218"/>
            <a:ext cx="2305404" cy="2022235"/>
          </a:xfrm>
          <a:prstGeom prst="rect">
            <a:avLst/>
          </a:prstGeom>
        </p:spPr>
      </p:pic>
      <p:pic>
        <p:nvPicPr>
          <p:cNvPr id="15" name="図 14">
            <a:extLst>
              <a:ext uri="{FF2B5EF4-FFF2-40B4-BE49-F238E27FC236}">
                <a16:creationId xmlns:a16="http://schemas.microsoft.com/office/drawing/2014/main" id="{B2788008-C282-4224-B081-552A82D94431}"/>
              </a:ext>
            </a:extLst>
          </p:cNvPr>
          <p:cNvPicPr>
            <a:picLocks noChangeAspect="1"/>
          </p:cNvPicPr>
          <p:nvPr/>
        </p:nvPicPr>
        <p:blipFill>
          <a:blip r:embed="rId7"/>
          <a:stretch>
            <a:fillRect/>
          </a:stretch>
        </p:blipFill>
        <p:spPr>
          <a:xfrm>
            <a:off x="2283208" y="4752015"/>
            <a:ext cx="2404814" cy="1859079"/>
          </a:xfrm>
          <a:prstGeom prst="rect">
            <a:avLst/>
          </a:prstGeom>
        </p:spPr>
      </p:pic>
      <p:pic>
        <p:nvPicPr>
          <p:cNvPr id="22" name="図 21">
            <a:extLst>
              <a:ext uri="{FF2B5EF4-FFF2-40B4-BE49-F238E27FC236}">
                <a16:creationId xmlns:a16="http://schemas.microsoft.com/office/drawing/2014/main" id="{F9357D77-53F8-461E-B447-89DA320F31A6}"/>
              </a:ext>
            </a:extLst>
          </p:cNvPr>
          <p:cNvPicPr>
            <a:picLocks noChangeAspect="1"/>
          </p:cNvPicPr>
          <p:nvPr/>
        </p:nvPicPr>
        <p:blipFill rotWithShape="1">
          <a:blip r:embed="rId8"/>
          <a:srcRect l="9646" t="5687" r="4724" b="2442"/>
          <a:stretch/>
        </p:blipFill>
        <p:spPr>
          <a:xfrm>
            <a:off x="4552597" y="4741039"/>
            <a:ext cx="2305404" cy="1859079"/>
          </a:xfrm>
          <a:prstGeom prst="rect">
            <a:avLst/>
          </a:prstGeom>
        </p:spPr>
      </p:pic>
      <p:sp>
        <p:nvSpPr>
          <p:cNvPr id="18" name="正方形/長方形 17">
            <a:extLst>
              <a:ext uri="{FF2B5EF4-FFF2-40B4-BE49-F238E27FC236}">
                <a16:creationId xmlns:a16="http://schemas.microsoft.com/office/drawing/2014/main" id="{E5B9249F-30FF-4B1F-B840-534535E4B001}"/>
              </a:ext>
            </a:extLst>
          </p:cNvPr>
          <p:cNvSpPr/>
          <p:nvPr/>
        </p:nvSpPr>
        <p:spPr>
          <a:xfrm>
            <a:off x="-31738" y="25013"/>
            <a:ext cx="7222177" cy="2492990"/>
          </a:xfrm>
          <a:prstGeom prst="rect">
            <a:avLst/>
          </a:prstGeom>
        </p:spPr>
        <p:txBody>
          <a:bodyPr wrap="square">
            <a:spAutoFit/>
          </a:bodyPr>
          <a:lstStyle/>
          <a:p>
            <a:pPr algn="ctr"/>
            <a:r>
              <a:rPr lang="en-US" altLang="ja-JP" sz="1600" b="1" dirty="0"/>
              <a:t>&lt;</a:t>
            </a:r>
            <a:r>
              <a:rPr lang="ja-JP" altLang="en-US" sz="1600" b="1" dirty="0"/>
              <a:t>視察企画：一般社団法人　日本歯車工業会＞</a:t>
            </a:r>
            <a:br>
              <a:rPr lang="en-US" altLang="ja-JP" sz="1400" b="1" dirty="0"/>
            </a:br>
            <a:r>
              <a:rPr lang="en-US" altLang="ja-JP" sz="1400" b="1" dirty="0"/>
              <a:t>&lt;</a:t>
            </a:r>
            <a:r>
              <a:rPr lang="ja-JP" altLang="en-US" sz="1400" b="1" dirty="0"/>
              <a:t>旅行企画・実施　株式会社ＪＴＢ</a:t>
            </a:r>
            <a:r>
              <a:rPr lang="en-US" altLang="ja-JP" sz="1400" b="1" dirty="0"/>
              <a:t>&gt;</a:t>
            </a:r>
            <a:r>
              <a:rPr lang="ja-JP" altLang="en-US" sz="1600" b="1" dirty="0"/>
              <a:t>　</a:t>
            </a:r>
            <a:endParaRPr lang="en-US" altLang="ja-JP" sz="1600" b="1" dirty="0"/>
          </a:p>
          <a:p>
            <a:pPr algn="ctr"/>
            <a:r>
              <a:rPr lang="en-US" altLang="ja-JP" sz="2400" b="1" dirty="0">
                <a:ln>
                  <a:solidFill>
                    <a:schemeClr val="bg1">
                      <a:lumMod val="50000"/>
                    </a:schemeClr>
                  </a:solidFill>
                </a:ln>
              </a:rPr>
              <a:t>2019</a:t>
            </a:r>
            <a:r>
              <a:rPr lang="ja-JP" altLang="en-US" sz="2400" b="1" dirty="0">
                <a:ln>
                  <a:solidFill>
                    <a:schemeClr val="bg1">
                      <a:lumMod val="50000"/>
                    </a:schemeClr>
                  </a:solidFill>
                </a:ln>
              </a:rPr>
              <a:t>年度　</a:t>
            </a:r>
            <a:r>
              <a:rPr lang="en-US" altLang="ja-JP" sz="2400" b="1" dirty="0">
                <a:ln>
                  <a:solidFill>
                    <a:schemeClr val="bg1">
                      <a:lumMod val="50000"/>
                    </a:schemeClr>
                  </a:solidFill>
                </a:ln>
              </a:rPr>
              <a:t>JGMA</a:t>
            </a:r>
            <a:r>
              <a:rPr lang="ja-JP" altLang="en-US" sz="2400" b="1" dirty="0">
                <a:ln>
                  <a:solidFill>
                    <a:schemeClr val="bg1">
                      <a:lumMod val="50000"/>
                    </a:schemeClr>
                  </a:solidFill>
                </a:ln>
              </a:rPr>
              <a:t> </a:t>
            </a:r>
            <a:r>
              <a:rPr lang="en-US" altLang="ja-JP" sz="2400" b="1" dirty="0">
                <a:ln>
                  <a:solidFill>
                    <a:schemeClr val="bg1">
                      <a:lumMod val="50000"/>
                    </a:schemeClr>
                  </a:solidFill>
                </a:ln>
              </a:rPr>
              <a:t>Member’s</a:t>
            </a:r>
            <a:r>
              <a:rPr lang="ja-JP" altLang="en-US" sz="2400" b="1" dirty="0">
                <a:ln>
                  <a:solidFill>
                    <a:schemeClr val="bg1">
                      <a:lumMod val="50000"/>
                    </a:schemeClr>
                  </a:solidFill>
                </a:ln>
              </a:rPr>
              <a:t> </a:t>
            </a:r>
            <a:r>
              <a:rPr lang="en-US" altLang="ja-JP" sz="2400" b="1" dirty="0">
                <a:ln>
                  <a:solidFill>
                    <a:schemeClr val="bg1">
                      <a:lumMod val="50000"/>
                    </a:schemeClr>
                  </a:solidFill>
                </a:ln>
              </a:rPr>
              <a:t>Visiting</a:t>
            </a:r>
            <a:r>
              <a:rPr lang="ja-JP" altLang="en-US" sz="1200" dirty="0">
                <a:solidFill>
                  <a:srgbClr val="EB034B"/>
                </a:solidFill>
              </a:rPr>
              <a:t>　</a:t>
            </a:r>
            <a:endParaRPr lang="en-US" altLang="ja-JP" sz="1200" dirty="0">
              <a:solidFill>
                <a:srgbClr val="EB034B"/>
              </a:solidFill>
            </a:endParaRPr>
          </a:p>
          <a:p>
            <a:pPr algn="ctr"/>
            <a:r>
              <a:rPr lang="zh-TW" altLang="en-US" sz="4400" b="1" dirty="0">
                <a:ln>
                  <a:solidFill>
                    <a:schemeClr val="tx1">
                      <a:lumMod val="75000"/>
                      <a:lumOff val="25000"/>
                    </a:schemeClr>
                  </a:solidFill>
                </a:ln>
                <a:solidFill>
                  <a:srgbClr val="EB034B"/>
                </a:solidFill>
                <a:latin typeface="Meiryo UI" panose="020B0604030504040204" pitchFamily="50" charset="-128"/>
                <a:ea typeface="Meiryo UI" panose="020B0604030504040204" pitchFamily="50" charset="-128"/>
              </a:rPr>
              <a:t>欧州歯車業界視察</a:t>
            </a:r>
            <a:br>
              <a:rPr lang="en-US" altLang="ja-JP" dirty="0"/>
            </a:br>
            <a:r>
              <a:rPr lang="ja-JP" altLang="en-US" sz="1100" dirty="0"/>
              <a:t>　　　　</a:t>
            </a:r>
            <a:r>
              <a:rPr lang="ja-JP" altLang="en-US" b="1" dirty="0">
                <a:ln>
                  <a:solidFill>
                    <a:schemeClr val="bg1">
                      <a:lumMod val="50000"/>
                    </a:schemeClr>
                  </a:solidFill>
                </a:ln>
                <a:solidFill>
                  <a:schemeClr val="accent1"/>
                </a:solidFill>
              </a:rPr>
              <a:t>旅行期間　</a:t>
            </a:r>
            <a:r>
              <a:rPr lang="en-US" altLang="ja-JP" b="1" dirty="0">
                <a:ln>
                  <a:solidFill>
                    <a:schemeClr val="bg1">
                      <a:lumMod val="50000"/>
                    </a:schemeClr>
                  </a:solidFill>
                </a:ln>
                <a:solidFill>
                  <a:schemeClr val="accent1"/>
                </a:solidFill>
              </a:rPr>
              <a:t>2019</a:t>
            </a:r>
            <a:r>
              <a:rPr lang="ja-JP" altLang="en-US" b="1">
                <a:ln>
                  <a:solidFill>
                    <a:schemeClr val="bg1">
                      <a:lumMod val="50000"/>
                    </a:schemeClr>
                  </a:solidFill>
                </a:ln>
                <a:solidFill>
                  <a:schemeClr val="accent1"/>
                </a:solidFill>
              </a:rPr>
              <a:t>年</a:t>
            </a:r>
            <a:r>
              <a:rPr lang="en-US" altLang="ja-JP" b="1">
                <a:ln>
                  <a:solidFill>
                    <a:schemeClr val="bg1">
                      <a:lumMod val="50000"/>
                    </a:schemeClr>
                  </a:solidFill>
                </a:ln>
                <a:solidFill>
                  <a:schemeClr val="accent1"/>
                </a:solidFill>
              </a:rPr>
              <a:t>9</a:t>
            </a:r>
            <a:r>
              <a:rPr lang="ja-JP" altLang="en-US" b="1" dirty="0">
                <a:ln>
                  <a:solidFill>
                    <a:schemeClr val="bg1">
                      <a:lumMod val="50000"/>
                    </a:schemeClr>
                  </a:solidFill>
                </a:ln>
                <a:solidFill>
                  <a:schemeClr val="accent1"/>
                </a:solidFill>
              </a:rPr>
              <a:t>月 </a:t>
            </a:r>
            <a:r>
              <a:rPr lang="en-US" altLang="ja-JP" b="1" dirty="0">
                <a:ln>
                  <a:solidFill>
                    <a:schemeClr val="bg1">
                      <a:lumMod val="50000"/>
                    </a:schemeClr>
                  </a:solidFill>
                </a:ln>
                <a:solidFill>
                  <a:schemeClr val="accent1"/>
                </a:solidFill>
              </a:rPr>
              <a:t>15</a:t>
            </a:r>
            <a:r>
              <a:rPr lang="ja-JP" altLang="en-US" b="1" dirty="0">
                <a:ln>
                  <a:solidFill>
                    <a:schemeClr val="bg1">
                      <a:lumMod val="50000"/>
                    </a:schemeClr>
                  </a:solidFill>
                </a:ln>
                <a:solidFill>
                  <a:schemeClr val="accent1"/>
                </a:solidFill>
              </a:rPr>
              <a:t>日 </a:t>
            </a:r>
            <a:r>
              <a:rPr lang="en-US" altLang="ja-JP" b="1" dirty="0">
                <a:ln>
                  <a:solidFill>
                    <a:schemeClr val="bg1">
                      <a:lumMod val="50000"/>
                    </a:schemeClr>
                  </a:solidFill>
                </a:ln>
                <a:solidFill>
                  <a:schemeClr val="accent1"/>
                </a:solidFill>
              </a:rPr>
              <a:t>(</a:t>
            </a:r>
            <a:r>
              <a:rPr lang="ja-JP" altLang="en-US" b="1" dirty="0">
                <a:ln>
                  <a:solidFill>
                    <a:schemeClr val="bg1">
                      <a:lumMod val="50000"/>
                    </a:schemeClr>
                  </a:solidFill>
                </a:ln>
                <a:solidFill>
                  <a:schemeClr val="accent1"/>
                </a:solidFill>
              </a:rPr>
              <a:t>日</a:t>
            </a:r>
            <a:r>
              <a:rPr lang="en-US" altLang="ja-JP" b="1" dirty="0">
                <a:ln>
                  <a:solidFill>
                    <a:schemeClr val="bg1">
                      <a:lumMod val="50000"/>
                    </a:schemeClr>
                  </a:solidFill>
                </a:ln>
                <a:solidFill>
                  <a:schemeClr val="accent1"/>
                </a:solidFill>
              </a:rPr>
              <a:t>)</a:t>
            </a:r>
            <a:r>
              <a:rPr lang="ja-JP" altLang="en-US" b="1" dirty="0">
                <a:ln>
                  <a:solidFill>
                    <a:schemeClr val="bg1">
                      <a:lumMod val="50000"/>
                    </a:schemeClr>
                  </a:solidFill>
                </a:ln>
                <a:solidFill>
                  <a:schemeClr val="accent1"/>
                </a:solidFill>
              </a:rPr>
              <a:t>～ </a:t>
            </a:r>
            <a:r>
              <a:rPr lang="en-US" altLang="ja-JP" b="1" dirty="0">
                <a:ln>
                  <a:solidFill>
                    <a:schemeClr val="bg1">
                      <a:lumMod val="50000"/>
                    </a:schemeClr>
                  </a:solidFill>
                </a:ln>
                <a:solidFill>
                  <a:schemeClr val="accent1"/>
                </a:solidFill>
              </a:rPr>
              <a:t>9</a:t>
            </a:r>
            <a:r>
              <a:rPr lang="ja-JP" altLang="en-US" b="1" dirty="0">
                <a:ln>
                  <a:solidFill>
                    <a:schemeClr val="bg1">
                      <a:lumMod val="50000"/>
                    </a:schemeClr>
                  </a:solidFill>
                </a:ln>
                <a:solidFill>
                  <a:schemeClr val="accent1"/>
                </a:solidFill>
              </a:rPr>
              <a:t>月</a:t>
            </a:r>
            <a:r>
              <a:rPr lang="en-US" altLang="ja-JP" b="1" dirty="0">
                <a:ln>
                  <a:solidFill>
                    <a:schemeClr val="bg1">
                      <a:lumMod val="50000"/>
                    </a:schemeClr>
                  </a:solidFill>
                </a:ln>
                <a:solidFill>
                  <a:schemeClr val="accent1"/>
                </a:solidFill>
              </a:rPr>
              <a:t>22</a:t>
            </a:r>
            <a:r>
              <a:rPr lang="ja-JP" altLang="en-US" b="1" dirty="0">
                <a:ln>
                  <a:solidFill>
                    <a:schemeClr val="bg1">
                      <a:lumMod val="50000"/>
                    </a:schemeClr>
                  </a:solidFill>
                </a:ln>
                <a:solidFill>
                  <a:schemeClr val="accent1"/>
                </a:solidFill>
              </a:rPr>
              <a:t>日</a:t>
            </a:r>
            <a:r>
              <a:rPr lang="en-US" altLang="ja-JP" b="1" dirty="0">
                <a:ln>
                  <a:solidFill>
                    <a:schemeClr val="bg1">
                      <a:lumMod val="50000"/>
                    </a:schemeClr>
                  </a:solidFill>
                </a:ln>
                <a:solidFill>
                  <a:schemeClr val="accent1"/>
                </a:solidFill>
              </a:rPr>
              <a:t>(</a:t>
            </a:r>
            <a:r>
              <a:rPr lang="ja-JP" altLang="en-US" b="1" dirty="0">
                <a:ln>
                  <a:solidFill>
                    <a:schemeClr val="bg1">
                      <a:lumMod val="50000"/>
                    </a:schemeClr>
                  </a:solidFill>
                </a:ln>
                <a:solidFill>
                  <a:schemeClr val="accent1"/>
                </a:solidFill>
              </a:rPr>
              <a:t>日</a:t>
            </a:r>
            <a:r>
              <a:rPr lang="en-US" altLang="ja-JP" b="1" dirty="0">
                <a:ln>
                  <a:solidFill>
                    <a:schemeClr val="bg1">
                      <a:lumMod val="50000"/>
                    </a:schemeClr>
                  </a:solidFill>
                </a:ln>
                <a:solidFill>
                  <a:schemeClr val="accent1"/>
                </a:solidFill>
              </a:rPr>
              <a:t>) 8</a:t>
            </a:r>
            <a:r>
              <a:rPr lang="ja-JP" altLang="en-US" b="1" dirty="0">
                <a:ln>
                  <a:solidFill>
                    <a:schemeClr val="bg1">
                      <a:lumMod val="50000"/>
                    </a:schemeClr>
                  </a:solidFill>
                </a:ln>
                <a:solidFill>
                  <a:schemeClr val="accent1"/>
                </a:solidFill>
              </a:rPr>
              <a:t>日間</a:t>
            </a:r>
            <a:endParaRPr lang="en-US" altLang="ja-JP" b="1" dirty="0">
              <a:ln>
                <a:solidFill>
                  <a:schemeClr val="bg1">
                    <a:lumMod val="50000"/>
                  </a:schemeClr>
                </a:solidFill>
              </a:ln>
              <a:solidFill>
                <a:schemeClr val="accent1"/>
              </a:solidFill>
            </a:endParaRPr>
          </a:p>
          <a:p>
            <a:pPr algn="ctr"/>
            <a:r>
              <a:rPr lang="ja-JP" altLang="en-US" b="1" dirty="0">
                <a:ln>
                  <a:solidFill>
                    <a:schemeClr val="bg1">
                      <a:lumMod val="50000"/>
                    </a:schemeClr>
                  </a:solidFill>
                </a:ln>
                <a:solidFill>
                  <a:schemeClr val="accent1"/>
                </a:solidFill>
              </a:rPr>
              <a:t>方面：ドイツ・スイス</a:t>
            </a:r>
          </a:p>
          <a:p>
            <a:pPr algn="ctr"/>
            <a:r>
              <a:rPr lang="en-US" altLang="ja-JP" sz="1000" dirty="0"/>
              <a:t>※</a:t>
            </a:r>
            <a:r>
              <a:rPr lang="ja-JP" altLang="en-US" sz="1000" dirty="0"/>
              <a:t>記載以外の航空会社や日程手配、及びビジネスクラスの手配も承ります。</a:t>
            </a:r>
            <a:br>
              <a:rPr lang="en-US" altLang="ja-JP" sz="1000" dirty="0"/>
            </a:br>
            <a:r>
              <a:rPr lang="ja-JP" altLang="en-US" sz="1000" dirty="0"/>
              <a:t>その場合、ご希望内容との差額を申し受けます。別途お問い合わせください。</a:t>
            </a:r>
            <a:endParaRPr lang="en-US" altLang="ja-JP" sz="1100" b="1" dirty="0">
              <a:solidFill>
                <a:srgbClr val="002060"/>
              </a:solidFill>
            </a:endParaRPr>
          </a:p>
        </p:txBody>
      </p:sp>
      <p:pic>
        <p:nvPicPr>
          <p:cNvPr id="4" name="図 3">
            <a:extLst>
              <a:ext uri="{FF2B5EF4-FFF2-40B4-BE49-F238E27FC236}">
                <a16:creationId xmlns:a16="http://schemas.microsoft.com/office/drawing/2014/main" id="{9E2FCDE2-11D4-4E14-A41F-D81D812C0AFF}"/>
              </a:ext>
            </a:extLst>
          </p:cNvPr>
          <p:cNvPicPr>
            <a:picLocks noChangeAspect="1"/>
          </p:cNvPicPr>
          <p:nvPr/>
        </p:nvPicPr>
        <p:blipFill>
          <a:blip r:embed="rId9"/>
          <a:stretch>
            <a:fillRect/>
          </a:stretch>
        </p:blipFill>
        <p:spPr>
          <a:xfrm>
            <a:off x="0" y="4749587"/>
            <a:ext cx="2292295" cy="1859079"/>
          </a:xfrm>
          <a:prstGeom prst="rect">
            <a:avLst/>
          </a:prstGeom>
        </p:spPr>
      </p:pic>
    </p:spTree>
    <p:extLst>
      <p:ext uri="{BB962C8B-B14F-4D97-AF65-F5344CB8AC3E}">
        <p14:creationId xmlns:p14="http://schemas.microsoft.com/office/powerpoint/2010/main" val="4277771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1" name="正方形/長方形 20">
            <a:extLst>
              <a:ext uri="{FF2B5EF4-FFF2-40B4-BE49-F238E27FC236}">
                <a16:creationId xmlns:a16="http://schemas.microsoft.com/office/drawing/2014/main" id="{D5CDF810-BFDF-4C36-A522-AB99730CCAF8}"/>
              </a:ext>
            </a:extLst>
          </p:cNvPr>
          <p:cNvSpPr/>
          <p:nvPr/>
        </p:nvSpPr>
        <p:spPr>
          <a:xfrm>
            <a:off x="2352566" y="8095836"/>
            <a:ext cx="6687403" cy="538609"/>
          </a:xfrm>
          <a:prstGeom prst="rect">
            <a:avLst/>
          </a:prstGeom>
        </p:spPr>
        <p:txBody>
          <a:bodyPr wrap="square">
            <a:spAutoFit/>
          </a:bodyPr>
          <a:lstStyle/>
          <a:p>
            <a:pPr algn="ctr"/>
            <a:endParaRPr lang="ja-JP" altLang="en-US" b="1" dirty="0">
              <a:ln>
                <a:solidFill>
                  <a:schemeClr val="bg1">
                    <a:lumMod val="50000"/>
                  </a:schemeClr>
                </a:solidFill>
              </a:ln>
              <a:solidFill>
                <a:schemeClr val="bg1"/>
              </a:solidFill>
            </a:endParaRPr>
          </a:p>
          <a:p>
            <a:pPr algn="ctr"/>
            <a:endParaRPr lang="en-US" altLang="ja-JP" sz="1100" b="1" dirty="0">
              <a:solidFill>
                <a:srgbClr val="002060"/>
              </a:solidFill>
            </a:endParaRPr>
          </a:p>
        </p:txBody>
      </p:sp>
      <p:sp>
        <p:nvSpPr>
          <p:cNvPr id="4" name="正方形/長方形 3">
            <a:extLst>
              <a:ext uri="{FF2B5EF4-FFF2-40B4-BE49-F238E27FC236}">
                <a16:creationId xmlns:a16="http://schemas.microsoft.com/office/drawing/2014/main" id="{785F462C-3ECC-498D-A7EB-9CB944C8E28E}"/>
              </a:ext>
            </a:extLst>
          </p:cNvPr>
          <p:cNvSpPr/>
          <p:nvPr/>
        </p:nvSpPr>
        <p:spPr>
          <a:xfrm>
            <a:off x="256436" y="372419"/>
            <a:ext cx="6345127" cy="604127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22" name="表 21">
            <a:extLst>
              <a:ext uri="{FF2B5EF4-FFF2-40B4-BE49-F238E27FC236}">
                <a16:creationId xmlns:a16="http://schemas.microsoft.com/office/drawing/2014/main" id="{E7D37F95-B549-4F50-B3E7-EDF9C70AB46E}"/>
              </a:ext>
            </a:extLst>
          </p:cNvPr>
          <p:cNvGraphicFramePr>
            <a:graphicFrameLocks noGrp="1"/>
          </p:cNvGraphicFramePr>
          <p:nvPr>
            <p:extLst>
              <p:ext uri="{D42A27DB-BD31-4B8C-83A1-F6EECF244321}">
                <p14:modId xmlns:p14="http://schemas.microsoft.com/office/powerpoint/2010/main" val="574193077"/>
              </p:ext>
            </p:extLst>
          </p:nvPr>
        </p:nvGraphicFramePr>
        <p:xfrm>
          <a:off x="259491" y="369737"/>
          <a:ext cx="6345127" cy="6032100"/>
        </p:xfrm>
        <a:graphic>
          <a:graphicData uri="http://schemas.openxmlformats.org/drawingml/2006/table">
            <a:tbl>
              <a:tblPr firstRow="1" bandRow="1">
                <a:tableStyleId>{5940675A-B579-460E-94D1-54222C63F5DA}</a:tableStyleId>
              </a:tblPr>
              <a:tblGrid>
                <a:gridCol w="208280">
                  <a:extLst>
                    <a:ext uri="{9D8B030D-6E8A-4147-A177-3AD203B41FA5}">
                      <a16:colId xmlns:a16="http://schemas.microsoft.com/office/drawing/2014/main" val="2326196825"/>
                    </a:ext>
                  </a:extLst>
                </a:gridCol>
                <a:gridCol w="663700">
                  <a:extLst>
                    <a:ext uri="{9D8B030D-6E8A-4147-A177-3AD203B41FA5}">
                      <a16:colId xmlns:a16="http://schemas.microsoft.com/office/drawing/2014/main" val="2074790225"/>
                    </a:ext>
                  </a:extLst>
                </a:gridCol>
                <a:gridCol w="1005184">
                  <a:extLst>
                    <a:ext uri="{9D8B030D-6E8A-4147-A177-3AD203B41FA5}">
                      <a16:colId xmlns:a16="http://schemas.microsoft.com/office/drawing/2014/main" val="1446824066"/>
                    </a:ext>
                  </a:extLst>
                </a:gridCol>
                <a:gridCol w="826771">
                  <a:extLst>
                    <a:ext uri="{9D8B030D-6E8A-4147-A177-3AD203B41FA5}">
                      <a16:colId xmlns:a16="http://schemas.microsoft.com/office/drawing/2014/main" val="41447053"/>
                    </a:ext>
                  </a:extLst>
                </a:gridCol>
                <a:gridCol w="529595">
                  <a:extLst>
                    <a:ext uri="{9D8B030D-6E8A-4147-A177-3AD203B41FA5}">
                      <a16:colId xmlns:a16="http://schemas.microsoft.com/office/drawing/2014/main" val="114903061"/>
                    </a:ext>
                  </a:extLst>
                </a:gridCol>
                <a:gridCol w="2332383">
                  <a:extLst>
                    <a:ext uri="{9D8B030D-6E8A-4147-A177-3AD203B41FA5}">
                      <a16:colId xmlns:a16="http://schemas.microsoft.com/office/drawing/2014/main" val="725627929"/>
                    </a:ext>
                  </a:extLst>
                </a:gridCol>
                <a:gridCol w="779214">
                  <a:extLst>
                    <a:ext uri="{9D8B030D-6E8A-4147-A177-3AD203B41FA5}">
                      <a16:colId xmlns:a16="http://schemas.microsoft.com/office/drawing/2014/main" val="3619231245"/>
                    </a:ext>
                  </a:extLst>
                </a:gridCol>
              </a:tblGrid>
              <a:tr h="423040">
                <a:tc>
                  <a:txBody>
                    <a:bodyPr/>
                    <a:lstStyle/>
                    <a:p>
                      <a:endParaRPr kumimoji="1" lang="ja-JP" altLang="en-US" sz="1000" dirty="0"/>
                    </a:p>
                  </a:txBody>
                  <a:tcPr>
                    <a:solidFill>
                      <a:srgbClr val="99CCFF"/>
                    </a:solidFill>
                  </a:tcPr>
                </a:tc>
                <a:tc>
                  <a:txBody>
                    <a:bodyPr/>
                    <a:lstStyle/>
                    <a:p>
                      <a:pPr algn="ctr"/>
                      <a:r>
                        <a:rPr kumimoji="1" lang="ja-JP" altLang="en-US" sz="1100" b="1" dirty="0"/>
                        <a:t>月日</a:t>
                      </a:r>
                    </a:p>
                  </a:txBody>
                  <a:tcPr>
                    <a:solidFill>
                      <a:srgbClr val="99CCFF"/>
                    </a:solidFill>
                  </a:tcPr>
                </a:tc>
                <a:tc>
                  <a:txBody>
                    <a:bodyPr/>
                    <a:lstStyle/>
                    <a:p>
                      <a:pPr algn="ctr"/>
                      <a:r>
                        <a:rPr kumimoji="1" lang="ja-JP" altLang="en-US" sz="1100" b="1" dirty="0"/>
                        <a:t>地名</a:t>
                      </a:r>
                    </a:p>
                  </a:txBody>
                  <a:tcPr>
                    <a:solidFill>
                      <a:srgbClr val="99CCFF"/>
                    </a:solidFill>
                  </a:tcPr>
                </a:tc>
                <a:tc>
                  <a:txBody>
                    <a:bodyPr/>
                    <a:lstStyle/>
                    <a:p>
                      <a:pPr algn="ctr"/>
                      <a:r>
                        <a:rPr kumimoji="1" lang="ja-JP" altLang="en-US" sz="1100" b="1" dirty="0"/>
                        <a:t>現地時間</a:t>
                      </a:r>
                    </a:p>
                  </a:txBody>
                  <a:tcPr>
                    <a:solidFill>
                      <a:srgbClr val="99CCFF"/>
                    </a:solidFill>
                  </a:tcPr>
                </a:tc>
                <a:tc>
                  <a:txBody>
                    <a:bodyPr/>
                    <a:lstStyle/>
                    <a:p>
                      <a:pPr algn="ctr"/>
                      <a:r>
                        <a:rPr kumimoji="1" lang="ja-JP" altLang="en-US" sz="1050" b="1" dirty="0"/>
                        <a:t>交通機関</a:t>
                      </a:r>
                    </a:p>
                  </a:txBody>
                  <a:tcPr>
                    <a:solidFill>
                      <a:srgbClr val="99CCFF"/>
                    </a:solidFill>
                  </a:tcPr>
                </a:tc>
                <a:tc>
                  <a:txBody>
                    <a:bodyPr/>
                    <a:lstStyle/>
                    <a:p>
                      <a:pPr algn="ctr"/>
                      <a:r>
                        <a:rPr kumimoji="1" lang="ja-JP" altLang="en-US" sz="1100" b="1" dirty="0"/>
                        <a:t>スケジュール</a:t>
                      </a:r>
                    </a:p>
                  </a:txBody>
                  <a:tcPr>
                    <a:solidFill>
                      <a:srgbClr val="99CCFF"/>
                    </a:solidFill>
                  </a:tcPr>
                </a:tc>
                <a:tc>
                  <a:txBody>
                    <a:bodyPr/>
                    <a:lstStyle/>
                    <a:p>
                      <a:pPr algn="ctr"/>
                      <a:r>
                        <a:rPr kumimoji="1" lang="ja-JP" altLang="en-US" sz="1100" b="1" dirty="0"/>
                        <a:t>食事</a:t>
                      </a:r>
                    </a:p>
                  </a:txBody>
                  <a:tcPr>
                    <a:solidFill>
                      <a:srgbClr val="99CCFF"/>
                    </a:solidFill>
                  </a:tcPr>
                </a:tc>
                <a:extLst>
                  <a:ext uri="{0D108BD9-81ED-4DB2-BD59-A6C34878D82A}">
                    <a16:rowId xmlns:a16="http://schemas.microsoft.com/office/drawing/2014/main" val="4063222484"/>
                  </a:ext>
                </a:extLst>
              </a:tr>
              <a:tr h="971425">
                <a:tc>
                  <a:txBody>
                    <a:bodyPr/>
                    <a:lstStyle/>
                    <a:p>
                      <a:pPr algn="ctr"/>
                      <a:r>
                        <a:rPr kumimoji="1" lang="en-US" altLang="ja-JP" b="1" dirty="0"/>
                        <a:t>1</a:t>
                      </a:r>
                      <a:endParaRPr kumimoji="1" lang="ja-JP" altLang="en-US" b="1" dirty="0"/>
                    </a:p>
                  </a:txBody>
                  <a:tcPr>
                    <a:solidFill>
                      <a:srgbClr val="99CCFF"/>
                    </a:solidFill>
                  </a:tcPr>
                </a:tc>
                <a:tc>
                  <a:txBody>
                    <a:bodyPr/>
                    <a:lstStyle/>
                    <a:p>
                      <a:pPr algn="ctr"/>
                      <a:r>
                        <a:rPr kumimoji="1" lang="en-US" altLang="ja-JP" sz="800" b="1" dirty="0">
                          <a:latin typeface="游ゴシック 本文"/>
                        </a:rPr>
                        <a:t>2019</a:t>
                      </a:r>
                      <a:r>
                        <a:rPr kumimoji="1" lang="ja-JP" altLang="en-US" sz="800" b="1" dirty="0">
                          <a:latin typeface="游ゴシック 本文"/>
                        </a:rPr>
                        <a:t>年</a:t>
                      </a:r>
                      <a:endParaRPr kumimoji="1" lang="en-US" altLang="ja-JP" sz="800" b="1" dirty="0">
                        <a:latin typeface="游ゴシック 本文"/>
                      </a:endParaRPr>
                    </a:p>
                    <a:p>
                      <a:pPr algn="ctr"/>
                      <a:r>
                        <a:rPr kumimoji="1" lang="en-US" altLang="ja-JP" sz="800" b="1" dirty="0">
                          <a:latin typeface="游ゴシック 本文"/>
                        </a:rPr>
                        <a:t>9/15</a:t>
                      </a:r>
                    </a:p>
                    <a:p>
                      <a:pPr algn="ctr"/>
                      <a:r>
                        <a:rPr kumimoji="1" lang="ja-JP" altLang="en-US" sz="800" b="1" dirty="0">
                          <a:latin typeface="游ゴシック 本文"/>
                        </a:rPr>
                        <a:t>（日）</a:t>
                      </a:r>
                    </a:p>
                  </a:txBody>
                  <a:tcPr/>
                </a:tc>
                <a:tc>
                  <a:txBody>
                    <a:bodyPr/>
                    <a:lstStyle/>
                    <a:p>
                      <a:endParaRPr kumimoji="1" lang="en-US" altLang="ja-JP" sz="800" dirty="0">
                        <a:solidFill>
                          <a:schemeClr val="tx1"/>
                        </a:solidFill>
                        <a:latin typeface="游ゴシック 本文"/>
                      </a:endParaRPr>
                    </a:p>
                    <a:p>
                      <a:r>
                        <a:rPr kumimoji="1" lang="ja-JP" altLang="en-US" sz="800" b="1" dirty="0">
                          <a:solidFill>
                            <a:schemeClr val="tx1"/>
                          </a:solidFill>
                          <a:latin typeface="游ゴシック 本文"/>
                        </a:rPr>
                        <a:t>東京（羽田）発</a:t>
                      </a:r>
                      <a:endParaRPr kumimoji="1" lang="en-US" altLang="ja-JP" sz="800" b="1" dirty="0">
                        <a:solidFill>
                          <a:schemeClr val="tx1"/>
                        </a:solidFill>
                        <a:latin typeface="游ゴシック 本文"/>
                      </a:endParaRPr>
                    </a:p>
                    <a:p>
                      <a:r>
                        <a:rPr kumimoji="1" lang="ja-JP" altLang="en-US" sz="800" b="1" dirty="0">
                          <a:solidFill>
                            <a:schemeClr val="tx1"/>
                          </a:solidFill>
                          <a:latin typeface="游ゴシック 本文"/>
                        </a:rPr>
                        <a:t>ミュンヘン　着</a:t>
                      </a:r>
                      <a:endParaRPr kumimoji="1" lang="en-US" altLang="ja-JP" sz="800" b="1" dirty="0">
                        <a:solidFill>
                          <a:schemeClr val="tx1"/>
                        </a:solidFill>
                        <a:latin typeface="游ゴシック 本文"/>
                      </a:endParaRPr>
                    </a:p>
                    <a:p>
                      <a:r>
                        <a:rPr kumimoji="1" lang="ja-JP" altLang="en-US" sz="800" b="1" dirty="0">
                          <a:solidFill>
                            <a:schemeClr val="tx1"/>
                          </a:solidFill>
                          <a:latin typeface="游ゴシック 本文"/>
                        </a:rPr>
                        <a:t>ミュンヘン　発</a:t>
                      </a:r>
                      <a:endParaRPr kumimoji="1" lang="en-US" altLang="ja-JP" sz="800" b="1" dirty="0">
                        <a:solidFill>
                          <a:schemeClr val="tx1"/>
                        </a:solidFill>
                        <a:latin typeface="游ゴシック 本文"/>
                      </a:endParaRPr>
                    </a:p>
                    <a:p>
                      <a:r>
                        <a:rPr kumimoji="1" lang="ja-JP" altLang="en-US" sz="800" b="1" dirty="0">
                          <a:solidFill>
                            <a:schemeClr val="tx1"/>
                          </a:solidFill>
                          <a:latin typeface="游ゴシック 本文"/>
                        </a:rPr>
                        <a:t>ハノーファー　着</a:t>
                      </a:r>
                      <a:endParaRPr kumimoji="1" lang="en-US" altLang="ja-JP" sz="800" b="1" dirty="0">
                        <a:solidFill>
                          <a:schemeClr val="tx1"/>
                        </a:solidFill>
                        <a:latin typeface="游ゴシック 本文"/>
                      </a:endParaRPr>
                    </a:p>
                    <a:p>
                      <a:r>
                        <a:rPr kumimoji="1" lang="ja-JP" altLang="en-US" sz="800" b="1" dirty="0">
                          <a:solidFill>
                            <a:schemeClr val="tx1"/>
                          </a:solidFill>
                          <a:latin typeface="游ゴシック 本文"/>
                        </a:rPr>
                        <a:t>ゴスラー　　着</a:t>
                      </a:r>
                    </a:p>
                  </a:txBody>
                  <a:tcPr/>
                </a:tc>
                <a:tc>
                  <a:txBody>
                    <a:bodyPr/>
                    <a:lstStyle/>
                    <a:p>
                      <a:pPr algn="ctr"/>
                      <a:endParaRPr kumimoji="1" lang="en-US" altLang="ja-JP" sz="800" dirty="0">
                        <a:latin typeface="游ゴシック 本文"/>
                      </a:endParaRPr>
                    </a:p>
                    <a:p>
                      <a:pPr algn="ctr"/>
                      <a:r>
                        <a:rPr kumimoji="1" lang="en-US" altLang="ja-JP" sz="800" b="1" dirty="0">
                          <a:latin typeface="游ゴシック 本文"/>
                        </a:rPr>
                        <a:t>12</a:t>
                      </a:r>
                      <a:r>
                        <a:rPr kumimoji="1" lang="ja-JP" altLang="en-US" sz="800" b="1" dirty="0">
                          <a:latin typeface="游ゴシック 本文"/>
                        </a:rPr>
                        <a:t>：</a:t>
                      </a:r>
                      <a:r>
                        <a:rPr kumimoji="1" lang="en-US" altLang="ja-JP" sz="800" b="1" dirty="0">
                          <a:latin typeface="游ゴシック 本文"/>
                        </a:rPr>
                        <a:t>35</a:t>
                      </a:r>
                    </a:p>
                    <a:p>
                      <a:pPr algn="ctr"/>
                      <a:r>
                        <a:rPr kumimoji="1" lang="en-US" altLang="ja-JP" sz="800" b="1" dirty="0">
                          <a:latin typeface="游ゴシック 本文"/>
                        </a:rPr>
                        <a:t>17</a:t>
                      </a:r>
                      <a:r>
                        <a:rPr kumimoji="1" lang="ja-JP" altLang="en-US" sz="800" b="1" dirty="0">
                          <a:latin typeface="游ゴシック 本文"/>
                        </a:rPr>
                        <a:t>：</a:t>
                      </a:r>
                      <a:r>
                        <a:rPr kumimoji="1" lang="en-US" altLang="ja-JP" sz="800" b="1" dirty="0">
                          <a:latin typeface="游ゴシック 本文"/>
                        </a:rPr>
                        <a:t>15</a:t>
                      </a:r>
                    </a:p>
                    <a:p>
                      <a:pPr algn="ctr"/>
                      <a:r>
                        <a:rPr kumimoji="1" lang="en-US" altLang="ja-JP" sz="800" b="1" dirty="0">
                          <a:latin typeface="游ゴシック 本文"/>
                        </a:rPr>
                        <a:t>19</a:t>
                      </a:r>
                      <a:r>
                        <a:rPr kumimoji="1" lang="ja-JP" altLang="en-US" sz="800" b="1" dirty="0">
                          <a:latin typeface="游ゴシック 本文"/>
                        </a:rPr>
                        <a:t>：</a:t>
                      </a:r>
                      <a:r>
                        <a:rPr kumimoji="1" lang="en-US" altLang="ja-JP" sz="800" b="1" dirty="0">
                          <a:latin typeface="游ゴシック 本文"/>
                        </a:rPr>
                        <a:t>05</a:t>
                      </a:r>
                    </a:p>
                    <a:p>
                      <a:pPr algn="ctr"/>
                      <a:r>
                        <a:rPr kumimoji="1" lang="en-US" altLang="ja-JP" sz="800" b="1" dirty="0">
                          <a:latin typeface="游ゴシック 本文"/>
                        </a:rPr>
                        <a:t>20</a:t>
                      </a:r>
                      <a:r>
                        <a:rPr kumimoji="1" lang="ja-JP" altLang="en-US" sz="800" b="1" dirty="0">
                          <a:latin typeface="游ゴシック 本文"/>
                        </a:rPr>
                        <a:t>：</a:t>
                      </a:r>
                      <a:r>
                        <a:rPr kumimoji="1" lang="en-US" altLang="ja-JP" sz="800" b="1" dirty="0">
                          <a:latin typeface="游ゴシック 本文"/>
                        </a:rPr>
                        <a:t>10</a:t>
                      </a:r>
                    </a:p>
                    <a:p>
                      <a:pPr algn="ctr"/>
                      <a:r>
                        <a:rPr kumimoji="1" lang="ja-JP" altLang="en-US" sz="800" b="1" dirty="0">
                          <a:latin typeface="游ゴシック 本文"/>
                        </a:rPr>
                        <a:t>夜</a:t>
                      </a:r>
                      <a:endParaRPr kumimoji="1" lang="en-US" altLang="ja-JP" sz="800" b="1" dirty="0">
                        <a:latin typeface="游ゴシック 本文"/>
                      </a:endParaRPr>
                    </a:p>
                  </a:txBody>
                  <a:tcPr/>
                </a:tc>
                <a:tc>
                  <a:txBody>
                    <a:bodyPr/>
                    <a:lstStyle/>
                    <a:p>
                      <a:pPr algn="ctr"/>
                      <a:endParaRPr kumimoji="1" lang="en-US" altLang="ja-JP" sz="800" dirty="0">
                        <a:latin typeface="游ゴシック 本文"/>
                      </a:endParaRPr>
                    </a:p>
                    <a:p>
                      <a:pPr algn="ctr"/>
                      <a:r>
                        <a:rPr kumimoji="1" lang="en-US" altLang="ja-JP" sz="800" b="1" dirty="0">
                          <a:latin typeface="游ゴシック 本文"/>
                        </a:rPr>
                        <a:t>LH715</a:t>
                      </a:r>
                    </a:p>
                    <a:p>
                      <a:pPr algn="ctr"/>
                      <a:endParaRPr kumimoji="1" lang="en-US" altLang="ja-JP" sz="800" b="1" dirty="0">
                        <a:latin typeface="游ゴシック 本文"/>
                      </a:endParaRPr>
                    </a:p>
                    <a:p>
                      <a:pPr algn="ctr"/>
                      <a:r>
                        <a:rPr kumimoji="1" lang="en-US" altLang="ja-JP" sz="800" b="1" dirty="0">
                          <a:latin typeface="游ゴシック 本文"/>
                        </a:rPr>
                        <a:t>LH2192</a:t>
                      </a:r>
                    </a:p>
                    <a:p>
                      <a:pPr algn="ctr"/>
                      <a:r>
                        <a:rPr kumimoji="1" lang="ja-JP" altLang="en-US" sz="800" b="1" dirty="0">
                          <a:latin typeface="游ゴシック 本文"/>
                        </a:rPr>
                        <a:t>専用車</a:t>
                      </a:r>
                      <a:endParaRPr kumimoji="1" lang="en-US" altLang="ja-JP" sz="800" b="1" dirty="0">
                        <a:latin typeface="游ゴシック 本文"/>
                      </a:endParaRPr>
                    </a:p>
                    <a:p>
                      <a:pPr algn="ctr"/>
                      <a:endParaRPr kumimoji="1" lang="ja-JP" altLang="en-US" sz="800" dirty="0">
                        <a:latin typeface="游ゴシック 本文"/>
                      </a:endParaRPr>
                    </a:p>
                  </a:txBody>
                  <a:tcPr/>
                </a:tc>
                <a:tc>
                  <a:txBody>
                    <a:bodyPr/>
                    <a:lstStyle/>
                    <a:p>
                      <a:r>
                        <a:rPr kumimoji="1" lang="ja-JP" altLang="en-US" sz="800" b="1" dirty="0">
                          <a:latin typeface="游ゴシック 本文"/>
                        </a:rPr>
                        <a:t>羽田空港ご集合</a:t>
                      </a:r>
                      <a:endParaRPr kumimoji="1" lang="en-US" altLang="ja-JP" sz="800" b="1" dirty="0">
                        <a:latin typeface="游ゴシック 本文"/>
                      </a:endParaRPr>
                    </a:p>
                    <a:p>
                      <a:r>
                        <a:rPr kumimoji="1" lang="ja-JP" altLang="en-US" sz="800" b="1" dirty="0">
                          <a:latin typeface="游ゴシック 本文"/>
                        </a:rPr>
                        <a:t>乗継便にてハノーファーへご出発</a:t>
                      </a:r>
                      <a:endParaRPr kumimoji="1" lang="en-US" altLang="ja-JP" sz="800" b="1" dirty="0">
                        <a:latin typeface="游ゴシック 本文"/>
                      </a:endParaRPr>
                    </a:p>
                    <a:p>
                      <a:r>
                        <a:rPr kumimoji="1" lang="ja-JP" altLang="en-US" sz="800" b="1" dirty="0">
                          <a:latin typeface="游ゴシック 本文"/>
                        </a:rPr>
                        <a:t>お乗継ぎ（一回）</a:t>
                      </a:r>
                      <a:endParaRPr kumimoji="1" lang="en-US" altLang="ja-JP" sz="800" b="1" dirty="0">
                        <a:latin typeface="游ゴシック 本文"/>
                      </a:endParaRPr>
                    </a:p>
                    <a:p>
                      <a:r>
                        <a:rPr kumimoji="1" lang="ja-JP" altLang="en-US" sz="800" b="1" dirty="0">
                          <a:latin typeface="游ゴシック 本文"/>
                        </a:rPr>
                        <a:t>空路ハノーファーへ</a:t>
                      </a:r>
                      <a:endParaRPr kumimoji="1" lang="en-US" altLang="ja-JP" sz="800" b="1" dirty="0">
                        <a:latin typeface="游ゴシック 本文"/>
                      </a:endParaRPr>
                    </a:p>
                    <a:p>
                      <a:r>
                        <a:rPr kumimoji="1" lang="ja-JP" altLang="en-US" sz="800" b="1" dirty="0">
                          <a:latin typeface="游ゴシック 本文"/>
                        </a:rPr>
                        <a:t>到着後ホテルへ</a:t>
                      </a:r>
                      <a:endParaRPr kumimoji="1" lang="en-US" altLang="ja-JP" sz="800" b="1" dirty="0">
                        <a:latin typeface="游ゴシック 本文"/>
                      </a:endParaRPr>
                    </a:p>
                    <a:p>
                      <a:r>
                        <a:rPr kumimoji="1" lang="ja-JP" altLang="en-US" sz="800" b="1" dirty="0">
                          <a:latin typeface="游ゴシック 本文"/>
                        </a:rPr>
                        <a:t>ホテル着</a:t>
                      </a:r>
                      <a:endParaRPr kumimoji="1" lang="en-US" altLang="ja-JP" sz="800" b="1" dirty="0">
                        <a:latin typeface="游ゴシック 本文"/>
                      </a:endParaRPr>
                    </a:p>
                    <a:p>
                      <a:r>
                        <a:rPr kumimoji="1" lang="ja-JP" altLang="en-US" sz="800" dirty="0">
                          <a:latin typeface="游ゴシック 本文"/>
                        </a:rPr>
                        <a:t>　　　</a:t>
                      </a:r>
                      <a:r>
                        <a:rPr kumimoji="1" lang="ja-JP" altLang="en-US" sz="800" b="1" dirty="0">
                          <a:latin typeface="游ゴシック 本文"/>
                        </a:rPr>
                        <a:t>　　　　　　　　　　　＜ゴスラー泊＞</a:t>
                      </a:r>
                    </a:p>
                  </a:txBody>
                  <a:tcPr/>
                </a:tc>
                <a:tc>
                  <a:txBody>
                    <a:bodyPr/>
                    <a:lstStyle/>
                    <a:p>
                      <a:endParaRPr kumimoji="1" lang="en-US" altLang="ja-JP" sz="800" dirty="0">
                        <a:latin typeface="游ゴシック 本文"/>
                      </a:endParaRPr>
                    </a:p>
                    <a:p>
                      <a:pPr algn="ctr"/>
                      <a:r>
                        <a:rPr kumimoji="1" lang="ja-JP" altLang="en-US" sz="800" b="1" dirty="0">
                          <a:latin typeface="游ゴシック 本文"/>
                        </a:rPr>
                        <a:t>機内：</a:t>
                      </a:r>
                      <a:r>
                        <a:rPr kumimoji="1" lang="en-US" altLang="ja-JP" sz="800" b="1" dirty="0">
                          <a:latin typeface="游ゴシック 本文"/>
                        </a:rPr>
                        <a:t>2</a:t>
                      </a:r>
                      <a:r>
                        <a:rPr kumimoji="1" lang="ja-JP" altLang="en-US" sz="800" b="1" dirty="0">
                          <a:latin typeface="游ゴシック 本文"/>
                        </a:rPr>
                        <a:t>回</a:t>
                      </a:r>
                      <a:endParaRPr kumimoji="1" lang="en-US" altLang="ja-JP" sz="800" b="1" dirty="0">
                        <a:latin typeface="游ゴシック 本文"/>
                      </a:endParaRPr>
                    </a:p>
                    <a:p>
                      <a:pPr algn="ctr"/>
                      <a:endParaRPr kumimoji="1" lang="en-US" altLang="ja-JP" sz="800" b="1" dirty="0">
                        <a:latin typeface="游ゴシック 本文"/>
                      </a:endParaRPr>
                    </a:p>
                    <a:p>
                      <a:pPr algn="ctr"/>
                      <a:endParaRPr kumimoji="1" lang="en-US" altLang="ja-JP" sz="800" b="1" dirty="0">
                        <a:latin typeface="游ゴシック 本文"/>
                      </a:endParaRPr>
                    </a:p>
                    <a:p>
                      <a:pPr algn="ctr"/>
                      <a:endParaRPr kumimoji="1" lang="en-US" altLang="ja-JP" sz="800" b="1" dirty="0">
                        <a:latin typeface="游ゴシック 本文"/>
                      </a:endParaRPr>
                    </a:p>
                    <a:p>
                      <a:pPr algn="ctr"/>
                      <a:r>
                        <a:rPr kumimoji="1" lang="ja-JP" altLang="en-US" sz="800" b="1" dirty="0">
                          <a:latin typeface="游ゴシック 本文"/>
                        </a:rPr>
                        <a:t>夕食：〇</a:t>
                      </a:r>
                    </a:p>
                  </a:txBody>
                  <a:tcPr/>
                </a:tc>
                <a:extLst>
                  <a:ext uri="{0D108BD9-81ED-4DB2-BD59-A6C34878D82A}">
                    <a16:rowId xmlns:a16="http://schemas.microsoft.com/office/drawing/2014/main" val="193581506"/>
                  </a:ext>
                </a:extLst>
              </a:tr>
              <a:tr h="485713">
                <a:tc>
                  <a:txBody>
                    <a:bodyPr/>
                    <a:lstStyle/>
                    <a:p>
                      <a:pPr algn="ctr"/>
                      <a:r>
                        <a:rPr kumimoji="1" lang="en-US" altLang="ja-JP" b="1" dirty="0"/>
                        <a:t>2</a:t>
                      </a:r>
                      <a:endParaRPr kumimoji="1" lang="ja-JP" altLang="en-US" b="1" dirty="0"/>
                    </a:p>
                  </a:txBody>
                  <a:tcPr>
                    <a:solidFill>
                      <a:srgbClr val="99CCFF"/>
                    </a:solidFill>
                  </a:tcPr>
                </a:tc>
                <a:tc>
                  <a:txBody>
                    <a:bodyPr/>
                    <a:lstStyle/>
                    <a:p>
                      <a:pPr algn="ctr"/>
                      <a:r>
                        <a:rPr kumimoji="1" lang="en-US" altLang="ja-JP" sz="800" b="1" dirty="0">
                          <a:latin typeface="游ゴシック 本文"/>
                        </a:rPr>
                        <a:t>9/16</a:t>
                      </a:r>
                    </a:p>
                    <a:p>
                      <a:pPr algn="ctr"/>
                      <a:r>
                        <a:rPr kumimoji="1" lang="ja-JP" altLang="en-US" sz="800" b="1" dirty="0">
                          <a:latin typeface="游ゴシック 本文"/>
                        </a:rPr>
                        <a:t>（月）</a:t>
                      </a:r>
                    </a:p>
                  </a:txBody>
                  <a:tcPr/>
                </a:tc>
                <a:tc>
                  <a:txBody>
                    <a:bodyPr/>
                    <a:lstStyle/>
                    <a:p>
                      <a:r>
                        <a:rPr kumimoji="1" lang="ja-JP" altLang="en-US" sz="800" b="1" kern="1200" dirty="0">
                          <a:solidFill>
                            <a:schemeClr val="tx1"/>
                          </a:solidFill>
                          <a:latin typeface="游ゴシック 本文"/>
                          <a:ea typeface="+mn-ea"/>
                          <a:cs typeface="+mn-cs"/>
                        </a:rPr>
                        <a:t>ゴスラー</a:t>
                      </a:r>
                      <a:endParaRPr kumimoji="1" lang="en-US" altLang="ja-JP" sz="800" b="1" kern="1200" dirty="0">
                        <a:solidFill>
                          <a:schemeClr val="tx1"/>
                        </a:solidFill>
                        <a:latin typeface="游ゴシック 本文"/>
                        <a:ea typeface="+mn-ea"/>
                        <a:cs typeface="+mn-cs"/>
                      </a:endParaRPr>
                    </a:p>
                    <a:p>
                      <a:r>
                        <a:rPr kumimoji="1" lang="ja-JP" altLang="en-US" sz="800" b="1" kern="1200" dirty="0">
                          <a:solidFill>
                            <a:schemeClr val="tx1"/>
                          </a:solidFill>
                          <a:latin typeface="游ゴシック 本文"/>
                          <a:ea typeface="+mn-ea"/>
                          <a:cs typeface="+mn-cs"/>
                        </a:rPr>
                        <a:t>ハノーファー</a:t>
                      </a:r>
                    </a:p>
                  </a:txBody>
                  <a:tcPr/>
                </a:tc>
                <a:tc>
                  <a:txBody>
                    <a:bodyPr/>
                    <a:lstStyle/>
                    <a:p>
                      <a:pPr algn="ctr"/>
                      <a:endParaRPr kumimoji="1" lang="en-US" altLang="ja-JP" sz="800" dirty="0">
                        <a:latin typeface="游ゴシック 本文"/>
                      </a:endParaRPr>
                    </a:p>
                    <a:p>
                      <a:pPr marL="0" algn="ctr" defTabSz="685800" rtl="0" eaLnBrk="1" latinLnBrk="0" hangingPunct="1"/>
                      <a:r>
                        <a:rPr kumimoji="1" lang="ja-JP" altLang="en-US" sz="800" b="1" kern="1200" dirty="0">
                          <a:solidFill>
                            <a:schemeClr val="tx1"/>
                          </a:solidFill>
                          <a:latin typeface="游ゴシック 本文"/>
                          <a:ea typeface="+mn-ea"/>
                          <a:cs typeface="+mn-cs"/>
                        </a:rPr>
                        <a:t>終日</a:t>
                      </a:r>
                    </a:p>
                  </a:txBody>
                  <a:tcPr/>
                </a:tc>
                <a:tc>
                  <a:txBody>
                    <a:bodyPr/>
                    <a:lstStyle/>
                    <a:p>
                      <a:pPr algn="ctr"/>
                      <a:r>
                        <a:rPr kumimoji="1" lang="ja-JP" altLang="en-US" sz="800" b="1" kern="1200" dirty="0">
                          <a:solidFill>
                            <a:schemeClr val="tx1"/>
                          </a:solidFill>
                          <a:latin typeface="游ゴシック 本文"/>
                          <a:ea typeface="+mn-ea"/>
                          <a:cs typeface="+mn-cs"/>
                        </a:rPr>
                        <a:t>専用車</a:t>
                      </a:r>
                    </a:p>
                  </a:txBody>
                  <a:tcPr/>
                </a:tc>
                <a:tc>
                  <a:txBody>
                    <a:bodyPr/>
                    <a:lstStyle/>
                    <a:p>
                      <a:r>
                        <a:rPr kumimoji="1" lang="ja-JP" altLang="en-US" sz="800" b="1" kern="1200" dirty="0">
                          <a:solidFill>
                            <a:schemeClr val="tx1"/>
                          </a:solidFill>
                          <a:latin typeface="游ゴシック 本文"/>
                          <a:ea typeface="+mn-ea"/>
                          <a:cs typeface="+mn-cs"/>
                        </a:rPr>
                        <a:t>専用車にて見本市会場へ</a:t>
                      </a:r>
                      <a:endParaRPr kumimoji="1" lang="en-US" altLang="ja-JP" sz="800" b="1" kern="1200" dirty="0">
                        <a:solidFill>
                          <a:schemeClr val="tx1"/>
                        </a:solidFill>
                        <a:latin typeface="游ゴシック 本文"/>
                        <a:ea typeface="+mn-ea"/>
                        <a:cs typeface="+mn-cs"/>
                      </a:endParaRPr>
                    </a:p>
                    <a:p>
                      <a:r>
                        <a:rPr kumimoji="1" lang="en-US" altLang="ja-JP" sz="900" dirty="0">
                          <a:solidFill>
                            <a:srgbClr val="EB034B"/>
                          </a:solidFill>
                          <a:latin typeface="游ゴシック 本文"/>
                        </a:rPr>
                        <a:t>【EMO 2019 </a:t>
                      </a:r>
                      <a:r>
                        <a:rPr kumimoji="1" lang="ja-JP" altLang="en-US" sz="900" dirty="0">
                          <a:solidFill>
                            <a:srgbClr val="EB034B"/>
                          </a:solidFill>
                          <a:latin typeface="游ゴシック 本文"/>
                        </a:rPr>
                        <a:t>視察</a:t>
                      </a:r>
                      <a:r>
                        <a:rPr kumimoji="1" lang="en-US" altLang="ja-JP" sz="900" dirty="0">
                          <a:solidFill>
                            <a:srgbClr val="EB034B"/>
                          </a:solidFill>
                          <a:latin typeface="游ゴシック 本文"/>
                        </a:rPr>
                        <a:t>】</a:t>
                      </a:r>
                    </a:p>
                    <a:p>
                      <a:r>
                        <a:rPr kumimoji="1" lang="ja-JP" altLang="en-US" sz="800" dirty="0">
                          <a:solidFill>
                            <a:srgbClr val="EB034B"/>
                          </a:solidFill>
                          <a:latin typeface="游ゴシック 本文"/>
                        </a:rPr>
                        <a:t>　　　　　　　　　　　　　　</a:t>
                      </a:r>
                      <a:r>
                        <a:rPr kumimoji="1" lang="ja-JP" altLang="en-US" sz="800" b="1" dirty="0">
                          <a:latin typeface="游ゴシック 本文"/>
                        </a:rPr>
                        <a:t>＜ゴスラー泊＞</a:t>
                      </a:r>
                      <a:endParaRPr kumimoji="1" lang="en-US" altLang="ja-JP" sz="800" dirty="0">
                        <a:solidFill>
                          <a:srgbClr val="EB034B"/>
                        </a:solidFill>
                        <a:latin typeface="游ゴシック 本文"/>
                      </a:endParaRPr>
                    </a:p>
                  </a:txBody>
                  <a:tcPr/>
                </a:tc>
                <a:tc>
                  <a:txBody>
                    <a:bodyPr/>
                    <a:lstStyle/>
                    <a:p>
                      <a:pPr algn="ctr"/>
                      <a:r>
                        <a:rPr kumimoji="1" lang="ja-JP" altLang="en-US" sz="800" b="1" kern="1200" dirty="0">
                          <a:solidFill>
                            <a:schemeClr val="tx1"/>
                          </a:solidFill>
                          <a:latin typeface="游ゴシック 本文"/>
                          <a:ea typeface="+mn-ea"/>
                          <a:cs typeface="+mn-cs"/>
                        </a:rPr>
                        <a:t>朝食：〇</a:t>
                      </a:r>
                      <a:endParaRPr kumimoji="1" lang="en-US" altLang="ja-JP" sz="800" b="1" kern="1200" dirty="0">
                        <a:solidFill>
                          <a:schemeClr val="tx1"/>
                        </a:solidFill>
                        <a:latin typeface="游ゴシック 本文"/>
                        <a:ea typeface="+mn-ea"/>
                        <a:cs typeface="+mn-cs"/>
                      </a:endParaRPr>
                    </a:p>
                    <a:p>
                      <a:pPr algn="ctr"/>
                      <a:r>
                        <a:rPr kumimoji="1" lang="ja-JP" altLang="en-US" sz="800" b="1" kern="1200" dirty="0">
                          <a:solidFill>
                            <a:schemeClr val="tx1"/>
                          </a:solidFill>
                          <a:latin typeface="游ゴシック 本文"/>
                          <a:ea typeface="+mn-ea"/>
                          <a:cs typeface="+mn-cs"/>
                        </a:rPr>
                        <a:t>昼食：</a:t>
                      </a:r>
                      <a:r>
                        <a:rPr kumimoji="1" lang="en-US" altLang="ja-JP" sz="800" b="1" kern="1200" dirty="0">
                          <a:solidFill>
                            <a:schemeClr val="tx1"/>
                          </a:solidFill>
                          <a:latin typeface="游ゴシック 本文"/>
                          <a:ea typeface="+mn-ea"/>
                          <a:cs typeface="+mn-cs"/>
                        </a:rPr>
                        <a:t>×</a:t>
                      </a:r>
                    </a:p>
                    <a:p>
                      <a:pPr algn="ctr"/>
                      <a:r>
                        <a:rPr kumimoji="1" lang="ja-JP" altLang="en-US" sz="800" b="1" kern="1200" dirty="0">
                          <a:solidFill>
                            <a:schemeClr val="tx1"/>
                          </a:solidFill>
                          <a:latin typeface="游ゴシック 本文"/>
                          <a:ea typeface="+mn-ea"/>
                          <a:cs typeface="+mn-cs"/>
                        </a:rPr>
                        <a:t>夕食：〇</a:t>
                      </a:r>
                    </a:p>
                  </a:txBody>
                  <a:tcPr/>
                </a:tc>
                <a:extLst>
                  <a:ext uri="{0D108BD9-81ED-4DB2-BD59-A6C34878D82A}">
                    <a16:rowId xmlns:a16="http://schemas.microsoft.com/office/drawing/2014/main" val="471582953"/>
                  </a:ext>
                </a:extLst>
              </a:tr>
              <a:tr h="485713">
                <a:tc>
                  <a:txBody>
                    <a:bodyPr/>
                    <a:lstStyle/>
                    <a:p>
                      <a:pPr algn="ctr"/>
                      <a:r>
                        <a:rPr kumimoji="1" lang="en-US" altLang="ja-JP" b="1" dirty="0">
                          <a:solidFill>
                            <a:schemeClr val="tx1"/>
                          </a:solidFill>
                        </a:rPr>
                        <a:t>3</a:t>
                      </a:r>
                      <a:endParaRPr kumimoji="1" lang="ja-JP" altLang="en-US" b="1" dirty="0">
                        <a:solidFill>
                          <a:schemeClr val="tx1"/>
                        </a:solidFill>
                      </a:endParaRPr>
                    </a:p>
                  </a:txBody>
                  <a:tcPr>
                    <a:solidFill>
                      <a:srgbClr val="99CCFF"/>
                    </a:solidFill>
                  </a:tcPr>
                </a:tc>
                <a:tc>
                  <a:txBody>
                    <a:bodyPr/>
                    <a:lstStyle/>
                    <a:p>
                      <a:pPr algn="ctr"/>
                      <a:r>
                        <a:rPr kumimoji="1" lang="en-US" altLang="ja-JP" sz="800" b="1" dirty="0">
                          <a:latin typeface="游ゴシック 本文"/>
                        </a:rPr>
                        <a:t>9/17</a:t>
                      </a:r>
                    </a:p>
                    <a:p>
                      <a:pPr algn="ctr"/>
                      <a:r>
                        <a:rPr kumimoji="1" lang="ja-JP" altLang="en-US" sz="800" b="1" dirty="0">
                          <a:latin typeface="游ゴシック 本文"/>
                        </a:rPr>
                        <a:t>（火）</a:t>
                      </a:r>
                    </a:p>
                  </a:txBody>
                  <a:tcPr/>
                </a:tc>
                <a:tc>
                  <a:txBody>
                    <a:bodyPr/>
                    <a:lstStyle/>
                    <a:p>
                      <a:pPr marL="0" algn="l" defTabSz="685800" rtl="0" eaLnBrk="1" latinLnBrk="0" hangingPunct="1"/>
                      <a:r>
                        <a:rPr kumimoji="1" lang="ja-JP" altLang="en-US" sz="800" b="1" kern="1200" dirty="0">
                          <a:solidFill>
                            <a:schemeClr val="tx1"/>
                          </a:solidFill>
                          <a:latin typeface="游ゴシック 本文"/>
                          <a:ea typeface="+mn-ea"/>
                          <a:cs typeface="+mn-cs"/>
                        </a:rPr>
                        <a:t>ゴスラー</a:t>
                      </a:r>
                      <a:endParaRPr kumimoji="1" lang="en-US" altLang="ja-JP" sz="800" b="1" kern="1200" dirty="0">
                        <a:solidFill>
                          <a:schemeClr val="tx1"/>
                        </a:solidFill>
                        <a:latin typeface="游ゴシック 本文"/>
                        <a:ea typeface="+mn-ea"/>
                        <a:cs typeface="+mn-cs"/>
                      </a:endParaRPr>
                    </a:p>
                    <a:p>
                      <a:pPr marL="0" algn="l" defTabSz="685800" rtl="0" eaLnBrk="1" latinLnBrk="0" hangingPunct="1"/>
                      <a:r>
                        <a:rPr kumimoji="1" lang="ja-JP" altLang="en-US" sz="800" b="1" kern="1200" dirty="0">
                          <a:solidFill>
                            <a:schemeClr val="tx1"/>
                          </a:solidFill>
                          <a:latin typeface="游ゴシック 本文"/>
                          <a:ea typeface="+mn-ea"/>
                          <a:cs typeface="+mn-cs"/>
                        </a:rPr>
                        <a:t>ハノーファー</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en-US" altLang="ja-JP" sz="800" b="1" kern="1200" dirty="0">
                        <a:solidFill>
                          <a:schemeClr val="tx1"/>
                        </a:solidFill>
                        <a:latin typeface="游ゴシック 本文"/>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800" b="1" kern="1200" dirty="0">
                          <a:solidFill>
                            <a:schemeClr val="tx1"/>
                          </a:solidFill>
                          <a:latin typeface="游ゴシック 本文"/>
                          <a:ea typeface="+mn-ea"/>
                          <a:cs typeface="+mn-cs"/>
                        </a:rPr>
                        <a:t>終日</a:t>
                      </a:r>
                    </a:p>
                    <a:p>
                      <a:pPr algn="ctr"/>
                      <a:endParaRPr kumimoji="1" lang="ja-JP" altLang="en-US" sz="800" dirty="0">
                        <a:latin typeface="游ゴシック 本文"/>
                      </a:endParaRP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800" b="1" kern="1200" dirty="0">
                          <a:solidFill>
                            <a:schemeClr val="tx1"/>
                          </a:solidFill>
                          <a:latin typeface="游ゴシック 本文"/>
                          <a:ea typeface="+mn-ea"/>
                          <a:cs typeface="+mn-cs"/>
                        </a:rPr>
                        <a:t>専用車</a:t>
                      </a:r>
                    </a:p>
                    <a:p>
                      <a:endParaRPr kumimoji="1" lang="ja-JP" altLang="en-US" sz="800" dirty="0">
                        <a:latin typeface="游ゴシック 本文"/>
                      </a:endParaRPr>
                    </a:p>
                  </a:txBody>
                  <a:tcPr/>
                </a:tc>
                <a:tc>
                  <a:txBody>
                    <a:bodyPr/>
                    <a:lstStyle/>
                    <a:p>
                      <a:r>
                        <a:rPr kumimoji="1" lang="ja-JP" altLang="en-US" sz="800" b="1" kern="1200" dirty="0">
                          <a:solidFill>
                            <a:schemeClr val="tx1"/>
                          </a:solidFill>
                          <a:latin typeface="游ゴシック 本文"/>
                          <a:ea typeface="+mn-ea"/>
                          <a:cs typeface="+mn-cs"/>
                        </a:rPr>
                        <a:t>専用車にて見本市会場へ</a:t>
                      </a:r>
                      <a:endParaRPr kumimoji="1" lang="en-US" altLang="ja-JP" sz="800" b="1" kern="1200" dirty="0">
                        <a:solidFill>
                          <a:schemeClr val="tx1"/>
                        </a:solidFill>
                        <a:latin typeface="游ゴシック 本文"/>
                        <a:ea typeface="+mn-ea"/>
                        <a:cs typeface="+mn-cs"/>
                      </a:endParaRPr>
                    </a:p>
                    <a:p>
                      <a:r>
                        <a:rPr kumimoji="1" lang="en-US" altLang="ja-JP" sz="900" dirty="0">
                          <a:solidFill>
                            <a:srgbClr val="EB034B"/>
                          </a:solidFill>
                          <a:latin typeface="游ゴシック 本文"/>
                        </a:rPr>
                        <a:t>【EMO 2019 </a:t>
                      </a:r>
                      <a:r>
                        <a:rPr kumimoji="1" lang="ja-JP" altLang="en-US" sz="900" dirty="0">
                          <a:solidFill>
                            <a:srgbClr val="EB034B"/>
                          </a:solidFill>
                          <a:latin typeface="游ゴシック 本文"/>
                        </a:rPr>
                        <a:t>視察</a:t>
                      </a:r>
                      <a:r>
                        <a:rPr kumimoji="1" lang="en-US" altLang="ja-JP" sz="900" dirty="0">
                          <a:solidFill>
                            <a:srgbClr val="EB034B"/>
                          </a:solidFill>
                          <a:latin typeface="游ゴシック 本文"/>
                        </a:rPr>
                        <a:t>】</a:t>
                      </a:r>
                      <a:r>
                        <a:rPr kumimoji="1" lang="ja-JP" altLang="en-US" sz="800" dirty="0">
                          <a:solidFill>
                            <a:srgbClr val="EB034B"/>
                          </a:solidFill>
                          <a:latin typeface="游ゴシック 本文"/>
                        </a:rPr>
                        <a:t>　</a:t>
                      </a:r>
                      <a:endParaRPr kumimoji="1" lang="en-US" altLang="ja-JP" sz="800" dirty="0">
                        <a:solidFill>
                          <a:srgbClr val="EB034B"/>
                        </a:solidFill>
                        <a:latin typeface="游ゴシック 本文"/>
                      </a:endParaRPr>
                    </a:p>
                    <a:p>
                      <a:r>
                        <a:rPr kumimoji="1" lang="ja-JP" altLang="en-US" sz="800" dirty="0">
                          <a:solidFill>
                            <a:srgbClr val="EB034B"/>
                          </a:solidFill>
                          <a:latin typeface="游ゴシック 本文"/>
                        </a:rPr>
                        <a:t>　　　　　　　　　　　　　　</a:t>
                      </a:r>
                      <a:r>
                        <a:rPr kumimoji="1" lang="ja-JP" altLang="en-US" sz="800" b="1" dirty="0">
                          <a:latin typeface="游ゴシック 本文"/>
                        </a:rPr>
                        <a:t>＜ゴスラー泊＞</a:t>
                      </a:r>
                      <a:endParaRPr kumimoji="1" lang="ja-JP" altLang="en-US" sz="800" dirty="0">
                        <a:latin typeface="游ゴシック 本文"/>
                      </a:endParaRPr>
                    </a:p>
                  </a:txBody>
                  <a:tcPr/>
                </a:tc>
                <a:tc>
                  <a:txBody>
                    <a:bodyPr/>
                    <a:lstStyle/>
                    <a:p>
                      <a:pPr algn="ctr"/>
                      <a:r>
                        <a:rPr kumimoji="1" lang="ja-JP" altLang="en-US" sz="800" b="1" kern="1200" dirty="0">
                          <a:solidFill>
                            <a:schemeClr val="tx1"/>
                          </a:solidFill>
                          <a:latin typeface="游ゴシック 本文"/>
                          <a:ea typeface="+mn-ea"/>
                          <a:cs typeface="+mn-cs"/>
                        </a:rPr>
                        <a:t>朝食：〇</a:t>
                      </a:r>
                      <a:endParaRPr kumimoji="1" lang="en-US" altLang="ja-JP" sz="800" b="1" kern="1200" dirty="0">
                        <a:solidFill>
                          <a:schemeClr val="tx1"/>
                        </a:solidFill>
                        <a:latin typeface="游ゴシック 本文"/>
                        <a:ea typeface="+mn-ea"/>
                        <a:cs typeface="+mn-cs"/>
                      </a:endParaRPr>
                    </a:p>
                    <a:p>
                      <a:pPr algn="ctr"/>
                      <a:r>
                        <a:rPr kumimoji="1" lang="ja-JP" altLang="en-US" sz="800" b="1" kern="1200" dirty="0">
                          <a:solidFill>
                            <a:schemeClr val="tx1"/>
                          </a:solidFill>
                          <a:latin typeface="游ゴシック 本文"/>
                          <a:ea typeface="+mn-ea"/>
                          <a:cs typeface="+mn-cs"/>
                        </a:rPr>
                        <a:t>昼食：</a:t>
                      </a:r>
                      <a:r>
                        <a:rPr kumimoji="1" lang="en-US" altLang="ja-JP" sz="800" b="1" kern="1200" dirty="0">
                          <a:solidFill>
                            <a:schemeClr val="tx1"/>
                          </a:solidFill>
                          <a:latin typeface="游ゴシック 本文"/>
                          <a:ea typeface="+mn-ea"/>
                          <a:cs typeface="+mn-cs"/>
                        </a:rPr>
                        <a:t>×</a:t>
                      </a:r>
                    </a:p>
                    <a:p>
                      <a:pPr algn="ctr"/>
                      <a:r>
                        <a:rPr kumimoji="1" lang="ja-JP" altLang="en-US" sz="800" b="1" kern="1200" dirty="0">
                          <a:solidFill>
                            <a:schemeClr val="tx1"/>
                          </a:solidFill>
                          <a:latin typeface="游ゴシック 本文"/>
                          <a:ea typeface="+mn-ea"/>
                          <a:cs typeface="+mn-cs"/>
                        </a:rPr>
                        <a:t>夕食：〇</a:t>
                      </a:r>
                      <a:endParaRPr kumimoji="1" lang="ja-JP" altLang="en-US" sz="800" dirty="0">
                        <a:latin typeface="游ゴシック 本文"/>
                      </a:endParaRPr>
                    </a:p>
                  </a:txBody>
                  <a:tcPr/>
                </a:tc>
                <a:extLst>
                  <a:ext uri="{0D108BD9-81ED-4DB2-BD59-A6C34878D82A}">
                    <a16:rowId xmlns:a16="http://schemas.microsoft.com/office/drawing/2014/main" val="292377880"/>
                  </a:ext>
                </a:extLst>
              </a:tr>
              <a:tr h="987094">
                <a:tc>
                  <a:txBody>
                    <a:bodyPr/>
                    <a:lstStyle/>
                    <a:p>
                      <a:pPr algn="ctr"/>
                      <a:r>
                        <a:rPr kumimoji="1" lang="en-US" altLang="ja-JP" b="1" dirty="0"/>
                        <a:t>4</a:t>
                      </a:r>
                      <a:endParaRPr kumimoji="1" lang="ja-JP" altLang="en-US" b="1" dirty="0"/>
                    </a:p>
                  </a:txBody>
                  <a:tcPr>
                    <a:solidFill>
                      <a:srgbClr val="99CCFF"/>
                    </a:solidFill>
                  </a:tcPr>
                </a:tc>
                <a:tc>
                  <a:txBody>
                    <a:bodyPr/>
                    <a:lstStyle/>
                    <a:p>
                      <a:pPr algn="ctr"/>
                      <a:r>
                        <a:rPr kumimoji="1" lang="en-US" altLang="ja-JP" sz="800" b="1" dirty="0">
                          <a:latin typeface="游ゴシック 本文"/>
                        </a:rPr>
                        <a:t>9/18</a:t>
                      </a:r>
                    </a:p>
                    <a:p>
                      <a:pPr algn="ctr"/>
                      <a:r>
                        <a:rPr kumimoji="1" lang="ja-JP" altLang="en-US" sz="800" b="1" dirty="0">
                          <a:latin typeface="游ゴシック 本文"/>
                        </a:rPr>
                        <a:t>（水）</a:t>
                      </a:r>
                      <a:endParaRPr kumimoji="1" lang="ja-JP" altLang="en-US" sz="800" dirty="0">
                        <a:latin typeface="游ゴシック 本文"/>
                      </a:endParaRPr>
                    </a:p>
                  </a:txBody>
                  <a:tcPr/>
                </a:tc>
                <a:tc>
                  <a:txBody>
                    <a:bodyPr/>
                    <a:lstStyle/>
                    <a:p>
                      <a:pPr marL="0" algn="l" defTabSz="685800" rtl="0" eaLnBrk="1" latinLnBrk="0" hangingPunct="1"/>
                      <a:r>
                        <a:rPr kumimoji="1" lang="ja-JP" altLang="en-US" sz="800" b="1" kern="1200" dirty="0">
                          <a:solidFill>
                            <a:schemeClr val="tx1"/>
                          </a:solidFill>
                          <a:latin typeface="游ゴシック 本文"/>
                          <a:ea typeface="+mn-ea"/>
                          <a:cs typeface="+mn-cs"/>
                        </a:rPr>
                        <a:t>ゴスラー</a:t>
                      </a:r>
                      <a:endParaRPr kumimoji="1" lang="en-US" altLang="ja-JP" sz="800" b="1" kern="1200" dirty="0">
                        <a:solidFill>
                          <a:schemeClr val="tx1"/>
                        </a:solidFill>
                        <a:latin typeface="游ゴシック 本文"/>
                        <a:ea typeface="+mn-ea"/>
                        <a:cs typeface="+mn-cs"/>
                      </a:endParaRPr>
                    </a:p>
                    <a:p>
                      <a:pPr marL="0" algn="l" defTabSz="685800" rtl="0" eaLnBrk="1" latinLnBrk="0" hangingPunct="1"/>
                      <a:r>
                        <a:rPr kumimoji="1" lang="ja-JP" altLang="en-US" sz="800" b="1" kern="1200" dirty="0">
                          <a:solidFill>
                            <a:schemeClr val="tx1"/>
                          </a:solidFill>
                          <a:latin typeface="游ゴシック 本文"/>
                          <a:ea typeface="+mn-ea"/>
                          <a:cs typeface="+mn-cs"/>
                        </a:rPr>
                        <a:t>ハノーファー</a:t>
                      </a:r>
                      <a:endParaRPr kumimoji="1" lang="en-US" altLang="ja-JP" sz="800" b="1" kern="1200" dirty="0">
                        <a:solidFill>
                          <a:schemeClr val="tx1"/>
                        </a:solidFill>
                        <a:latin typeface="游ゴシック 本文"/>
                        <a:ea typeface="+mn-ea"/>
                        <a:cs typeface="+mn-cs"/>
                      </a:endParaRPr>
                    </a:p>
                    <a:p>
                      <a:pPr marL="0" algn="l" defTabSz="685800" rtl="0" eaLnBrk="1" latinLnBrk="0" hangingPunct="1"/>
                      <a:endParaRPr kumimoji="1" lang="ja-JP" altLang="en-US" sz="800" b="1" kern="1200" dirty="0">
                        <a:solidFill>
                          <a:schemeClr val="tx1"/>
                        </a:solidFill>
                        <a:latin typeface="游ゴシック 本文"/>
                        <a:ea typeface="+mn-ea"/>
                        <a:cs typeface="+mn-cs"/>
                      </a:endParaRPr>
                    </a:p>
                    <a:p>
                      <a:endParaRPr kumimoji="1" lang="en-US" altLang="ja-JP" sz="800" dirty="0">
                        <a:latin typeface="游ゴシック 本文"/>
                      </a:endParaRPr>
                    </a:p>
                    <a:p>
                      <a:r>
                        <a:rPr kumimoji="1" lang="ja-JP" altLang="en-US" sz="800" b="1" dirty="0">
                          <a:latin typeface="游ゴシック 本文"/>
                        </a:rPr>
                        <a:t>チューリッヒ</a:t>
                      </a:r>
                      <a:endParaRPr kumimoji="1" lang="en-US" altLang="ja-JP" sz="800" b="1" dirty="0">
                        <a:latin typeface="游ゴシック 本文"/>
                      </a:endParaRPr>
                    </a:p>
                    <a:p>
                      <a:r>
                        <a:rPr kumimoji="1" lang="ja-JP" altLang="en-US" sz="800" b="1" dirty="0">
                          <a:latin typeface="游ゴシック 本文"/>
                        </a:rPr>
                        <a:t>インターラーケン</a:t>
                      </a:r>
                    </a:p>
                  </a:txBody>
                  <a:tcPr/>
                </a:tc>
                <a:tc>
                  <a:txBody>
                    <a:bodyPr/>
                    <a:lstStyle/>
                    <a:p>
                      <a:pPr algn="ctr"/>
                      <a:endParaRPr kumimoji="1" lang="en-US" altLang="ja-JP" sz="800" dirty="0">
                        <a:latin typeface="游ゴシック 本文"/>
                      </a:endParaRPr>
                    </a:p>
                    <a:p>
                      <a:pPr algn="ctr"/>
                      <a:endParaRPr kumimoji="1" lang="en-US" altLang="ja-JP" sz="800" b="1" kern="1200" dirty="0">
                        <a:solidFill>
                          <a:schemeClr val="tx1"/>
                        </a:solidFill>
                        <a:latin typeface="游ゴシック 本文"/>
                        <a:ea typeface="+mn-ea"/>
                        <a:cs typeface="+mn-cs"/>
                      </a:endParaRPr>
                    </a:p>
                    <a:p>
                      <a:pPr algn="ctr"/>
                      <a:r>
                        <a:rPr kumimoji="1" lang="en-US" altLang="ja-JP" sz="800" b="1" kern="1200" dirty="0">
                          <a:solidFill>
                            <a:schemeClr val="tx1"/>
                          </a:solidFill>
                          <a:latin typeface="游ゴシック 本文"/>
                          <a:ea typeface="+mn-ea"/>
                          <a:cs typeface="+mn-cs"/>
                        </a:rPr>
                        <a:t>14</a:t>
                      </a:r>
                      <a:r>
                        <a:rPr kumimoji="1" lang="ja-JP" altLang="en-US" sz="800" b="1" kern="1200" dirty="0">
                          <a:solidFill>
                            <a:schemeClr val="tx1"/>
                          </a:solidFill>
                          <a:latin typeface="游ゴシック 本文"/>
                          <a:ea typeface="+mn-ea"/>
                          <a:cs typeface="+mn-cs"/>
                        </a:rPr>
                        <a:t>：</a:t>
                      </a:r>
                      <a:r>
                        <a:rPr kumimoji="1" lang="en-US" altLang="ja-JP" sz="800" b="1" kern="1200" dirty="0">
                          <a:solidFill>
                            <a:schemeClr val="tx1"/>
                          </a:solidFill>
                          <a:latin typeface="游ゴシック 本文"/>
                          <a:ea typeface="+mn-ea"/>
                          <a:cs typeface="+mn-cs"/>
                        </a:rPr>
                        <a:t>55</a:t>
                      </a:r>
                    </a:p>
                    <a:p>
                      <a:pPr algn="ctr"/>
                      <a:r>
                        <a:rPr kumimoji="1" lang="en-US" altLang="ja-JP" sz="800" b="1" kern="1200" dirty="0">
                          <a:solidFill>
                            <a:schemeClr val="tx1"/>
                          </a:solidFill>
                          <a:latin typeface="游ゴシック 本文"/>
                          <a:ea typeface="+mn-ea"/>
                          <a:cs typeface="+mn-cs"/>
                        </a:rPr>
                        <a:t>16</a:t>
                      </a:r>
                      <a:r>
                        <a:rPr kumimoji="1" lang="ja-JP" altLang="en-US" sz="800" b="1" kern="1200" dirty="0">
                          <a:solidFill>
                            <a:schemeClr val="tx1"/>
                          </a:solidFill>
                          <a:latin typeface="游ゴシック 本文"/>
                          <a:ea typeface="+mn-ea"/>
                          <a:cs typeface="+mn-cs"/>
                        </a:rPr>
                        <a:t>：</a:t>
                      </a:r>
                      <a:r>
                        <a:rPr kumimoji="1" lang="en-US" altLang="ja-JP" sz="800" b="1" kern="1200" dirty="0">
                          <a:solidFill>
                            <a:schemeClr val="tx1"/>
                          </a:solidFill>
                          <a:latin typeface="游ゴシック 本文"/>
                          <a:ea typeface="+mn-ea"/>
                          <a:cs typeface="+mn-cs"/>
                        </a:rPr>
                        <a:t>10</a:t>
                      </a:r>
                    </a:p>
                    <a:p>
                      <a:pPr algn="ctr"/>
                      <a:endParaRPr kumimoji="1" lang="en-US" altLang="ja-JP" sz="800" b="1" kern="1200" dirty="0">
                        <a:solidFill>
                          <a:schemeClr val="tx1"/>
                        </a:solidFill>
                        <a:latin typeface="游ゴシック 本文"/>
                        <a:ea typeface="+mn-ea"/>
                        <a:cs typeface="+mn-cs"/>
                      </a:endParaRPr>
                    </a:p>
                    <a:p>
                      <a:pPr algn="ctr"/>
                      <a:r>
                        <a:rPr kumimoji="1" lang="ja-JP" altLang="en-US" sz="800" b="1" kern="1200" dirty="0">
                          <a:solidFill>
                            <a:schemeClr val="tx1"/>
                          </a:solidFill>
                          <a:latin typeface="游ゴシック 本文"/>
                          <a:ea typeface="+mn-ea"/>
                          <a:cs typeface="+mn-cs"/>
                        </a:rPr>
                        <a:t>  夜</a:t>
                      </a:r>
                      <a:endParaRPr kumimoji="1" lang="en-US" altLang="ja-JP" sz="800" b="1" kern="1200" dirty="0">
                        <a:solidFill>
                          <a:schemeClr val="tx1"/>
                        </a:solidFill>
                        <a:latin typeface="游ゴシック 本文"/>
                        <a:ea typeface="+mn-ea"/>
                        <a:cs typeface="+mn-cs"/>
                      </a:endParaRPr>
                    </a:p>
                    <a:p>
                      <a:pPr algn="ctr"/>
                      <a:endParaRPr kumimoji="1" lang="ja-JP" altLang="en-US" sz="800" b="1" kern="1200" dirty="0">
                        <a:solidFill>
                          <a:schemeClr val="tx1"/>
                        </a:solidFill>
                        <a:latin typeface="游ゴシック 本文"/>
                        <a:ea typeface="+mn-ea"/>
                        <a:cs typeface="+mn-cs"/>
                      </a:endParaRPr>
                    </a:p>
                  </a:txBody>
                  <a:tcPr/>
                </a:tc>
                <a:tc>
                  <a:txBody>
                    <a:bodyPr/>
                    <a:lstStyle/>
                    <a:p>
                      <a:pPr marL="0" algn="ctr" defTabSz="685800" rtl="0" eaLnBrk="1" latinLnBrk="0" hangingPunct="1"/>
                      <a:r>
                        <a:rPr kumimoji="1" lang="ja-JP" altLang="en-US" sz="800" b="1" kern="1200" dirty="0">
                          <a:solidFill>
                            <a:schemeClr val="tx1"/>
                          </a:solidFill>
                          <a:latin typeface="游ゴシック 本文"/>
                          <a:ea typeface="+mn-ea"/>
                          <a:cs typeface="+mn-cs"/>
                        </a:rPr>
                        <a:t>専用車</a:t>
                      </a:r>
                      <a:endParaRPr kumimoji="1" lang="en-US" altLang="ja-JP" sz="800" b="1" kern="1200" dirty="0">
                        <a:solidFill>
                          <a:schemeClr val="tx1"/>
                        </a:solidFill>
                        <a:latin typeface="游ゴシック 本文"/>
                        <a:ea typeface="+mn-ea"/>
                        <a:cs typeface="+mn-cs"/>
                      </a:endParaRPr>
                    </a:p>
                    <a:p>
                      <a:pPr algn="ctr"/>
                      <a:endParaRPr kumimoji="1" lang="en-US" altLang="ja-JP" sz="800" dirty="0">
                        <a:latin typeface="游ゴシック 本文"/>
                      </a:endParaRPr>
                    </a:p>
                    <a:p>
                      <a:pPr marL="0" algn="ctr" defTabSz="685800" rtl="0" eaLnBrk="1" latinLnBrk="0" hangingPunct="1"/>
                      <a:endParaRPr kumimoji="1" lang="en-US" altLang="ja-JP" sz="800" b="1" kern="1200" dirty="0">
                        <a:solidFill>
                          <a:schemeClr val="tx1"/>
                        </a:solidFill>
                        <a:latin typeface="游ゴシック 本文"/>
                        <a:ea typeface="+mn-ea"/>
                        <a:cs typeface="+mn-cs"/>
                      </a:endParaRPr>
                    </a:p>
                    <a:p>
                      <a:pPr marL="0" algn="ctr" defTabSz="685800" rtl="0" eaLnBrk="1" latinLnBrk="0" hangingPunct="1"/>
                      <a:r>
                        <a:rPr kumimoji="1" lang="en-US" altLang="ja-JP" sz="800" b="1" kern="1200" dirty="0">
                          <a:solidFill>
                            <a:schemeClr val="tx1"/>
                          </a:solidFill>
                          <a:latin typeface="游ゴシック 本文"/>
                          <a:ea typeface="+mn-ea"/>
                          <a:cs typeface="+mn-cs"/>
                        </a:rPr>
                        <a:t>LH5804</a:t>
                      </a:r>
                    </a:p>
                    <a:p>
                      <a:pPr marL="0" algn="ctr" defTabSz="685800" rtl="0" eaLnBrk="1" latinLnBrk="0" hangingPunct="1"/>
                      <a:r>
                        <a:rPr kumimoji="1" lang="ja-JP" altLang="en-US" sz="800" b="1" kern="1200" dirty="0">
                          <a:solidFill>
                            <a:schemeClr val="tx1"/>
                          </a:solidFill>
                          <a:latin typeface="游ゴシック 本文"/>
                          <a:ea typeface="+mn-ea"/>
                          <a:cs typeface="+mn-cs"/>
                        </a:rPr>
                        <a:t>専用車</a:t>
                      </a:r>
                      <a:endParaRPr kumimoji="1" lang="en-US" altLang="ja-JP" sz="800" b="1" kern="1200" dirty="0">
                        <a:solidFill>
                          <a:schemeClr val="tx1"/>
                        </a:solidFill>
                        <a:latin typeface="游ゴシック 本文"/>
                        <a:ea typeface="+mn-ea"/>
                        <a:cs typeface="+mn-cs"/>
                      </a:endParaRPr>
                    </a:p>
                  </a:txBody>
                  <a:tcPr/>
                </a:tc>
                <a:tc>
                  <a:txBody>
                    <a:bodyPr/>
                    <a:lstStyle/>
                    <a:p>
                      <a:r>
                        <a:rPr kumimoji="1" lang="ja-JP" altLang="en-US" sz="800" b="1" kern="1200" dirty="0">
                          <a:solidFill>
                            <a:schemeClr val="tx1"/>
                          </a:solidFill>
                          <a:latin typeface="游ゴシック 本文"/>
                          <a:ea typeface="+mn-ea"/>
                          <a:cs typeface="+mn-cs"/>
                        </a:rPr>
                        <a:t>専用車にて見本市会場へ</a:t>
                      </a:r>
                      <a:endParaRPr kumimoji="1" lang="en-US" altLang="ja-JP" sz="800" b="1" kern="1200" dirty="0">
                        <a:solidFill>
                          <a:schemeClr val="tx1"/>
                        </a:solidFill>
                        <a:latin typeface="游ゴシック 本文"/>
                        <a:ea typeface="+mn-ea"/>
                        <a:cs typeface="+mn-cs"/>
                      </a:endParaRPr>
                    </a:p>
                    <a:p>
                      <a:r>
                        <a:rPr kumimoji="1" lang="en-US" altLang="ja-JP" sz="900" dirty="0">
                          <a:solidFill>
                            <a:srgbClr val="EB034B"/>
                          </a:solidFill>
                          <a:latin typeface="游ゴシック 本文"/>
                        </a:rPr>
                        <a:t>【EMO 2019 </a:t>
                      </a:r>
                      <a:r>
                        <a:rPr kumimoji="1" lang="ja-JP" altLang="en-US" sz="900" dirty="0">
                          <a:solidFill>
                            <a:srgbClr val="EB034B"/>
                          </a:solidFill>
                          <a:latin typeface="游ゴシック 本文"/>
                        </a:rPr>
                        <a:t>視察</a:t>
                      </a:r>
                      <a:r>
                        <a:rPr kumimoji="1" lang="en-US" altLang="ja-JP" sz="900" dirty="0">
                          <a:solidFill>
                            <a:srgbClr val="EB034B"/>
                          </a:solidFill>
                          <a:latin typeface="游ゴシック 本文"/>
                        </a:rPr>
                        <a:t>】</a:t>
                      </a:r>
                    </a:p>
                    <a:p>
                      <a:pPr marL="0" algn="l" defTabSz="685800" rtl="0" eaLnBrk="1" latinLnBrk="0" hangingPunct="1"/>
                      <a:r>
                        <a:rPr kumimoji="1" lang="ja-JP" altLang="en-US" sz="800" b="1" kern="1200" dirty="0">
                          <a:solidFill>
                            <a:schemeClr val="tx1"/>
                          </a:solidFill>
                          <a:latin typeface="游ゴシック 本文"/>
                          <a:ea typeface="+mn-ea"/>
                          <a:cs typeface="+mn-cs"/>
                        </a:rPr>
                        <a:t>専用車にてハノーファー空港へ移動</a:t>
                      </a:r>
                      <a:endParaRPr kumimoji="1" lang="en-US" altLang="ja-JP" sz="800" b="1" kern="1200" dirty="0">
                        <a:solidFill>
                          <a:schemeClr val="tx1"/>
                        </a:solidFill>
                        <a:latin typeface="游ゴシック 本文"/>
                        <a:ea typeface="+mn-ea"/>
                        <a:cs typeface="+mn-cs"/>
                      </a:endParaRPr>
                    </a:p>
                    <a:p>
                      <a:pPr marL="0" algn="l" defTabSz="685800" rtl="0" eaLnBrk="1" latinLnBrk="0" hangingPunct="1"/>
                      <a:endParaRPr kumimoji="1" lang="en-US" altLang="ja-JP" sz="800" b="1" kern="1200" dirty="0">
                        <a:solidFill>
                          <a:schemeClr val="tx1"/>
                        </a:solidFill>
                        <a:latin typeface="游ゴシック 本文"/>
                        <a:ea typeface="+mn-ea"/>
                        <a:cs typeface="+mn-cs"/>
                      </a:endParaRPr>
                    </a:p>
                    <a:p>
                      <a:pPr marL="0" algn="l" defTabSz="685800" rtl="0" eaLnBrk="1" latinLnBrk="0" hangingPunct="1"/>
                      <a:r>
                        <a:rPr kumimoji="1" lang="ja-JP" altLang="en-US" sz="800" b="1" kern="1200" dirty="0">
                          <a:solidFill>
                            <a:schemeClr val="tx1"/>
                          </a:solidFill>
                          <a:latin typeface="游ゴシック 本文"/>
                          <a:ea typeface="+mn-ea"/>
                          <a:cs typeface="+mn-cs"/>
                        </a:rPr>
                        <a:t>チューリッヒ空港到着後、</a:t>
                      </a:r>
                      <a:endParaRPr kumimoji="1" lang="en-US" altLang="ja-JP" sz="800" b="1" kern="1200" dirty="0">
                        <a:solidFill>
                          <a:schemeClr val="tx1"/>
                        </a:solidFill>
                        <a:latin typeface="游ゴシック 本文"/>
                        <a:ea typeface="+mn-ea"/>
                        <a:cs typeface="+mn-cs"/>
                      </a:endParaRPr>
                    </a:p>
                    <a:p>
                      <a:pPr marL="0" algn="l" defTabSz="685800" rtl="0" eaLnBrk="1" latinLnBrk="0" hangingPunct="1"/>
                      <a:r>
                        <a:rPr kumimoji="1" lang="ja-JP" altLang="en-US" sz="800" b="1" kern="1200" dirty="0">
                          <a:solidFill>
                            <a:schemeClr val="tx1"/>
                          </a:solidFill>
                          <a:latin typeface="游ゴシック 本文"/>
                          <a:ea typeface="+mn-ea"/>
                          <a:cs typeface="+mn-cs"/>
                        </a:rPr>
                        <a:t>専用車にてインターラーケンへ移動</a:t>
                      </a:r>
                      <a:endParaRPr kumimoji="1" lang="en-US" altLang="ja-JP" sz="800" b="1" kern="1200" dirty="0">
                        <a:solidFill>
                          <a:schemeClr val="tx1"/>
                        </a:solidFill>
                        <a:latin typeface="游ゴシック 本文"/>
                        <a:ea typeface="+mn-ea"/>
                        <a:cs typeface="+mn-cs"/>
                      </a:endParaRPr>
                    </a:p>
                    <a:p>
                      <a:pPr marL="0" algn="l" defTabSz="685800" rtl="0" eaLnBrk="1" latinLnBrk="0" hangingPunct="1"/>
                      <a:r>
                        <a:rPr kumimoji="1" lang="ja-JP" altLang="en-US" sz="800" b="1" kern="1200" dirty="0">
                          <a:solidFill>
                            <a:schemeClr val="tx1"/>
                          </a:solidFill>
                          <a:latin typeface="游ゴシック 本文"/>
                          <a:ea typeface="+mn-ea"/>
                          <a:cs typeface="+mn-cs"/>
                        </a:rPr>
                        <a:t>　　　　　　　　  　</a:t>
                      </a:r>
                      <a:r>
                        <a:rPr kumimoji="1" lang="ja-JP" altLang="en-US" sz="800" b="1" dirty="0">
                          <a:latin typeface="游ゴシック 本文"/>
                        </a:rPr>
                        <a:t>＜インターラーケン泊＞</a:t>
                      </a:r>
                      <a:endParaRPr kumimoji="1" lang="ja-JP" altLang="en-US" sz="800" b="1" kern="1200" dirty="0">
                        <a:solidFill>
                          <a:schemeClr val="tx1"/>
                        </a:solidFill>
                        <a:latin typeface="游ゴシック 本文"/>
                        <a:ea typeface="+mn-ea"/>
                        <a:cs typeface="+mn-cs"/>
                      </a:endParaRPr>
                    </a:p>
                  </a:txBody>
                  <a:tcPr/>
                </a:tc>
                <a:tc>
                  <a:txBody>
                    <a:bodyPr/>
                    <a:lstStyle/>
                    <a:p>
                      <a:pPr algn="ctr"/>
                      <a:r>
                        <a:rPr kumimoji="1" lang="ja-JP" altLang="en-US" sz="800" b="1" kern="1200" dirty="0">
                          <a:solidFill>
                            <a:schemeClr val="tx1"/>
                          </a:solidFill>
                          <a:latin typeface="游ゴシック 本文"/>
                          <a:ea typeface="+mn-ea"/>
                          <a:cs typeface="+mn-cs"/>
                        </a:rPr>
                        <a:t>朝食：〇</a:t>
                      </a:r>
                      <a:endParaRPr kumimoji="1" lang="en-US" altLang="ja-JP" sz="800" b="1" kern="1200" dirty="0">
                        <a:solidFill>
                          <a:schemeClr val="tx1"/>
                        </a:solidFill>
                        <a:latin typeface="游ゴシック 本文"/>
                        <a:ea typeface="+mn-ea"/>
                        <a:cs typeface="+mn-cs"/>
                      </a:endParaRPr>
                    </a:p>
                    <a:p>
                      <a:pPr algn="ctr"/>
                      <a:endParaRPr kumimoji="1" lang="en-US" altLang="ja-JP" sz="800" b="1" kern="1200" dirty="0">
                        <a:solidFill>
                          <a:schemeClr val="tx1"/>
                        </a:solidFill>
                        <a:latin typeface="游ゴシック 本文"/>
                        <a:ea typeface="+mn-ea"/>
                        <a:cs typeface="+mn-cs"/>
                      </a:endParaRPr>
                    </a:p>
                    <a:p>
                      <a:pPr algn="ctr"/>
                      <a:r>
                        <a:rPr kumimoji="1" lang="ja-JP" altLang="en-US" sz="800" b="1" kern="1200" dirty="0">
                          <a:solidFill>
                            <a:schemeClr val="tx1"/>
                          </a:solidFill>
                          <a:latin typeface="游ゴシック 本文"/>
                          <a:ea typeface="+mn-ea"/>
                          <a:cs typeface="+mn-cs"/>
                        </a:rPr>
                        <a:t>昼食：</a:t>
                      </a:r>
                      <a:r>
                        <a:rPr kumimoji="1" lang="en-US" altLang="ja-JP" sz="800" b="1" kern="1200" dirty="0">
                          <a:solidFill>
                            <a:schemeClr val="tx1"/>
                          </a:solidFill>
                          <a:latin typeface="游ゴシック 本文"/>
                          <a:ea typeface="+mn-ea"/>
                          <a:cs typeface="+mn-cs"/>
                        </a:rPr>
                        <a:t>×</a:t>
                      </a:r>
                    </a:p>
                    <a:p>
                      <a:pPr algn="ctr"/>
                      <a:endParaRPr kumimoji="1" lang="en-US" altLang="ja-JP" sz="800" b="1" kern="1200" dirty="0">
                        <a:solidFill>
                          <a:schemeClr val="tx1"/>
                        </a:solidFill>
                        <a:latin typeface="游ゴシック 本文"/>
                        <a:ea typeface="+mn-ea"/>
                        <a:cs typeface="+mn-cs"/>
                      </a:endParaRPr>
                    </a:p>
                    <a:p>
                      <a:pPr algn="ctr"/>
                      <a:endParaRPr kumimoji="1" lang="en-US" altLang="ja-JP" sz="800" b="1" kern="1200" dirty="0">
                        <a:solidFill>
                          <a:schemeClr val="tx1"/>
                        </a:solidFill>
                        <a:latin typeface="游ゴシック 本文"/>
                        <a:ea typeface="+mn-ea"/>
                        <a:cs typeface="+mn-cs"/>
                      </a:endParaRPr>
                    </a:p>
                    <a:p>
                      <a:pPr algn="ctr"/>
                      <a:r>
                        <a:rPr kumimoji="1" lang="ja-JP" altLang="en-US" sz="800" b="1" kern="1200" dirty="0">
                          <a:solidFill>
                            <a:schemeClr val="tx1"/>
                          </a:solidFill>
                          <a:latin typeface="游ゴシック 本文"/>
                          <a:ea typeface="+mn-ea"/>
                          <a:cs typeface="+mn-cs"/>
                        </a:rPr>
                        <a:t>夕食：〇</a:t>
                      </a:r>
                      <a:endParaRPr kumimoji="1" lang="ja-JP" altLang="en-US" sz="800" dirty="0">
                        <a:latin typeface="游ゴシック 本文"/>
                      </a:endParaRPr>
                    </a:p>
                    <a:p>
                      <a:endParaRPr kumimoji="1" lang="ja-JP" altLang="en-US" sz="800" dirty="0">
                        <a:latin typeface="游ゴシック 本文"/>
                      </a:endParaRPr>
                    </a:p>
                  </a:txBody>
                  <a:tcPr/>
                </a:tc>
                <a:extLst>
                  <a:ext uri="{0D108BD9-81ED-4DB2-BD59-A6C34878D82A}">
                    <a16:rowId xmlns:a16="http://schemas.microsoft.com/office/drawing/2014/main" val="3997558378"/>
                  </a:ext>
                </a:extLst>
              </a:tr>
              <a:tr h="720735">
                <a:tc>
                  <a:txBody>
                    <a:bodyPr/>
                    <a:lstStyle/>
                    <a:p>
                      <a:pPr algn="ctr"/>
                      <a:r>
                        <a:rPr kumimoji="1" lang="en-US" altLang="ja-JP" b="1" dirty="0"/>
                        <a:t>5</a:t>
                      </a:r>
                      <a:endParaRPr kumimoji="1" lang="ja-JP" altLang="en-US" b="1" dirty="0"/>
                    </a:p>
                  </a:txBody>
                  <a:tcPr>
                    <a:solidFill>
                      <a:srgbClr val="99CCFF"/>
                    </a:solidFill>
                  </a:tcPr>
                </a:tc>
                <a:tc>
                  <a:txBody>
                    <a:bodyPr/>
                    <a:lstStyle/>
                    <a:p>
                      <a:pPr algn="ctr"/>
                      <a:r>
                        <a:rPr kumimoji="1" lang="en-US" altLang="ja-JP" sz="800" b="1" dirty="0">
                          <a:latin typeface="游ゴシック 本文"/>
                        </a:rPr>
                        <a:t>9/19</a:t>
                      </a:r>
                    </a:p>
                    <a:p>
                      <a:pPr algn="ctr"/>
                      <a:r>
                        <a:rPr kumimoji="1" lang="ja-JP" altLang="en-US" sz="800" b="1" dirty="0">
                          <a:latin typeface="游ゴシック 本文"/>
                        </a:rPr>
                        <a:t>（木）</a:t>
                      </a:r>
                      <a:endParaRPr kumimoji="1" lang="ja-JP" altLang="en-US" sz="800" dirty="0">
                        <a:latin typeface="游ゴシック 本文"/>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800" b="1" dirty="0">
                          <a:latin typeface="游ゴシック 本文"/>
                        </a:rPr>
                        <a:t>インターラーケン</a:t>
                      </a:r>
                    </a:p>
                    <a:p>
                      <a:endParaRPr kumimoji="1" lang="ja-JP" altLang="en-US" sz="800" dirty="0">
                        <a:latin typeface="游ゴシック 本文"/>
                      </a:endParaRPr>
                    </a:p>
                  </a:txBody>
                  <a:tcPr/>
                </a:tc>
                <a:tc>
                  <a:txBody>
                    <a:bodyPr/>
                    <a:lstStyle/>
                    <a:p>
                      <a:pPr algn="ctr"/>
                      <a:endParaRPr kumimoji="1" lang="en-US" altLang="ja-JP" sz="800" b="1" kern="1200" dirty="0">
                        <a:solidFill>
                          <a:schemeClr val="tx1"/>
                        </a:solidFill>
                        <a:latin typeface="游ゴシック 本文"/>
                        <a:ea typeface="+mn-ea"/>
                        <a:cs typeface="+mn-cs"/>
                      </a:endParaRPr>
                    </a:p>
                    <a:p>
                      <a:pPr algn="ctr"/>
                      <a:endParaRPr kumimoji="1" lang="en-US" altLang="ja-JP" sz="800" b="1" kern="1200" dirty="0">
                        <a:solidFill>
                          <a:schemeClr val="tx1"/>
                        </a:solidFill>
                        <a:latin typeface="游ゴシック 本文"/>
                        <a:ea typeface="+mn-ea"/>
                        <a:cs typeface="+mn-cs"/>
                      </a:endParaRPr>
                    </a:p>
                    <a:p>
                      <a:pPr algn="ctr"/>
                      <a:r>
                        <a:rPr kumimoji="1" lang="ja-JP" altLang="en-US" sz="800" b="1" kern="1200" dirty="0">
                          <a:solidFill>
                            <a:schemeClr val="tx1"/>
                          </a:solidFill>
                          <a:latin typeface="游ゴシック 本文"/>
                          <a:ea typeface="+mn-ea"/>
                          <a:cs typeface="+mn-cs"/>
                        </a:rPr>
                        <a:t>終日</a:t>
                      </a:r>
                      <a:endParaRPr kumimoji="1" lang="en-US" altLang="ja-JP" sz="800" b="1" kern="1200" dirty="0">
                        <a:solidFill>
                          <a:schemeClr val="tx1"/>
                        </a:solidFill>
                        <a:latin typeface="游ゴシック 本文"/>
                        <a:ea typeface="+mn-ea"/>
                        <a:cs typeface="+mn-cs"/>
                      </a:endParaRPr>
                    </a:p>
                    <a:p>
                      <a:pPr algn="ctr"/>
                      <a:endParaRPr kumimoji="1" lang="en-US" altLang="ja-JP" sz="800" b="1" kern="1200" dirty="0">
                        <a:solidFill>
                          <a:schemeClr val="tx1"/>
                        </a:solidFill>
                        <a:latin typeface="游ゴシック 本文"/>
                        <a:ea typeface="+mn-ea"/>
                        <a:cs typeface="+mn-cs"/>
                      </a:endParaRPr>
                    </a:p>
                  </a:txBody>
                  <a:tcPr/>
                </a:tc>
                <a:tc>
                  <a:txBody>
                    <a:bodyPr/>
                    <a:lstStyle/>
                    <a:p>
                      <a:endParaRPr kumimoji="1" lang="en-US" altLang="ja-JP" sz="800" dirty="0">
                        <a:latin typeface="游ゴシック 本文"/>
                      </a:endParaRPr>
                    </a:p>
                    <a:p>
                      <a:pPr algn="ctr"/>
                      <a:r>
                        <a:rPr kumimoji="1" lang="ja-JP" altLang="en-US" sz="800" b="1" dirty="0">
                          <a:latin typeface="游ゴシック 本文"/>
                        </a:rPr>
                        <a:t>鉄道</a:t>
                      </a:r>
                      <a:endParaRPr kumimoji="1" lang="en-US" altLang="ja-JP" sz="800" b="1" dirty="0">
                        <a:latin typeface="游ゴシック 本文"/>
                      </a:endParaRPr>
                    </a:p>
                    <a:p>
                      <a:pPr algn="ctr"/>
                      <a:endParaRPr kumimoji="1" lang="en-US" altLang="ja-JP" sz="800" b="1" dirty="0">
                        <a:latin typeface="游ゴシック 本文"/>
                      </a:endParaRPr>
                    </a:p>
                    <a:p>
                      <a:pPr algn="ctr"/>
                      <a:r>
                        <a:rPr kumimoji="1" lang="ja-JP" altLang="en-US" sz="800" b="1" dirty="0">
                          <a:latin typeface="游ゴシック 本文"/>
                        </a:rPr>
                        <a:t>専用車</a:t>
                      </a:r>
                    </a:p>
                  </a:txBody>
                  <a:tcPr/>
                </a:tc>
                <a:tc>
                  <a:txBody>
                    <a:bodyPr/>
                    <a:lstStyle/>
                    <a:p>
                      <a:endParaRPr kumimoji="1" lang="en-US" altLang="ja-JP" sz="800" b="1" dirty="0">
                        <a:latin typeface="游ゴシック 本文"/>
                      </a:endParaRPr>
                    </a:p>
                    <a:p>
                      <a:r>
                        <a:rPr kumimoji="1" lang="ja-JP" altLang="en-US" sz="800" b="1" dirty="0">
                          <a:solidFill>
                            <a:srgbClr val="FF0066"/>
                          </a:solidFill>
                          <a:latin typeface="游ゴシック 本文"/>
                        </a:rPr>
                        <a:t>ユングフラウヨッホ観光</a:t>
                      </a:r>
                      <a:endParaRPr kumimoji="1" lang="en-US" altLang="ja-JP" sz="800" b="1" dirty="0">
                        <a:solidFill>
                          <a:srgbClr val="FF0066"/>
                        </a:solidFill>
                        <a:latin typeface="游ゴシック 本文"/>
                      </a:endParaRPr>
                    </a:p>
                    <a:p>
                      <a:endParaRPr kumimoji="1" lang="en-US" altLang="ja-JP" sz="800" b="1" dirty="0">
                        <a:latin typeface="游ゴシック 本文"/>
                      </a:endParaRPr>
                    </a:p>
                    <a:p>
                      <a:r>
                        <a:rPr kumimoji="1" lang="ja-JP" altLang="en-US" sz="800" b="1" dirty="0">
                          <a:latin typeface="游ゴシック 本文"/>
                        </a:rPr>
                        <a:t>専用車にてチューリッヒに移動</a:t>
                      </a:r>
                      <a:endParaRPr kumimoji="1" lang="en-US" altLang="ja-JP" sz="800" b="1" dirty="0">
                        <a:latin typeface="游ゴシック 本文"/>
                      </a:endParaRPr>
                    </a:p>
                    <a:p>
                      <a:r>
                        <a:rPr kumimoji="1" lang="ja-JP" altLang="en-US" sz="800" b="1" dirty="0">
                          <a:latin typeface="游ゴシック 本文"/>
                        </a:rPr>
                        <a:t>　　　　　　　　　　　　＜チューリッヒ泊＞</a:t>
                      </a:r>
                    </a:p>
                  </a:txBody>
                  <a:tcPr/>
                </a:tc>
                <a:tc>
                  <a:txBody>
                    <a:bodyPr/>
                    <a:lstStyle/>
                    <a:p>
                      <a:pPr algn="ctr"/>
                      <a:r>
                        <a:rPr kumimoji="1" lang="ja-JP" altLang="en-US" sz="800" b="1" kern="1200" dirty="0">
                          <a:solidFill>
                            <a:schemeClr val="tx1"/>
                          </a:solidFill>
                          <a:latin typeface="游ゴシック 本文"/>
                          <a:ea typeface="+mn-ea"/>
                          <a:cs typeface="+mn-cs"/>
                        </a:rPr>
                        <a:t>朝食：〇</a:t>
                      </a:r>
                      <a:endParaRPr kumimoji="1" lang="en-US" altLang="ja-JP" sz="800" b="1" kern="1200" dirty="0">
                        <a:solidFill>
                          <a:schemeClr val="tx1"/>
                        </a:solidFill>
                        <a:latin typeface="游ゴシック 本文"/>
                        <a:ea typeface="+mn-ea"/>
                        <a:cs typeface="+mn-cs"/>
                      </a:endParaRPr>
                    </a:p>
                    <a:p>
                      <a:pPr algn="ctr"/>
                      <a:r>
                        <a:rPr kumimoji="1" lang="ja-JP" altLang="en-US" sz="800" b="1" kern="1200" dirty="0">
                          <a:solidFill>
                            <a:schemeClr val="tx1"/>
                          </a:solidFill>
                          <a:latin typeface="游ゴシック 本文"/>
                          <a:ea typeface="+mn-ea"/>
                          <a:cs typeface="+mn-cs"/>
                        </a:rPr>
                        <a:t>昼食：〇</a:t>
                      </a:r>
                      <a:endParaRPr kumimoji="1" lang="en-US" altLang="ja-JP" sz="800" b="1" kern="1200" dirty="0">
                        <a:solidFill>
                          <a:schemeClr val="tx1"/>
                        </a:solidFill>
                        <a:latin typeface="游ゴシック 本文"/>
                        <a:ea typeface="+mn-ea"/>
                        <a:cs typeface="+mn-cs"/>
                      </a:endParaRPr>
                    </a:p>
                    <a:p>
                      <a:pPr algn="ctr"/>
                      <a:r>
                        <a:rPr kumimoji="1" lang="ja-JP" altLang="en-US" sz="800" b="1" kern="1200" dirty="0">
                          <a:solidFill>
                            <a:schemeClr val="tx1"/>
                          </a:solidFill>
                          <a:latin typeface="游ゴシック 本文"/>
                          <a:ea typeface="+mn-ea"/>
                          <a:cs typeface="+mn-cs"/>
                        </a:rPr>
                        <a:t>夕食：〇</a:t>
                      </a:r>
                      <a:endParaRPr kumimoji="1" lang="ja-JP" altLang="en-US" sz="800" dirty="0">
                        <a:latin typeface="游ゴシック 本文"/>
                      </a:endParaRPr>
                    </a:p>
                    <a:p>
                      <a:endParaRPr kumimoji="1" lang="ja-JP" altLang="en-US" sz="800" dirty="0">
                        <a:latin typeface="游ゴシック 本文"/>
                      </a:endParaRPr>
                    </a:p>
                  </a:txBody>
                  <a:tcPr/>
                </a:tc>
                <a:extLst>
                  <a:ext uri="{0D108BD9-81ED-4DB2-BD59-A6C34878D82A}">
                    <a16:rowId xmlns:a16="http://schemas.microsoft.com/office/drawing/2014/main" val="4093368389"/>
                  </a:ext>
                </a:extLst>
              </a:tr>
              <a:tr h="846080">
                <a:tc>
                  <a:txBody>
                    <a:bodyPr/>
                    <a:lstStyle/>
                    <a:p>
                      <a:pPr algn="ctr"/>
                      <a:r>
                        <a:rPr kumimoji="1" lang="en-US" altLang="ja-JP" b="1" dirty="0"/>
                        <a:t>6</a:t>
                      </a:r>
                      <a:endParaRPr kumimoji="1" lang="ja-JP" altLang="en-US" b="1" dirty="0"/>
                    </a:p>
                  </a:txBody>
                  <a:tcPr>
                    <a:solidFill>
                      <a:srgbClr val="99CCFF"/>
                    </a:solidFill>
                  </a:tcPr>
                </a:tc>
                <a:tc>
                  <a:txBody>
                    <a:bodyPr/>
                    <a:lstStyle/>
                    <a:p>
                      <a:pPr algn="ctr"/>
                      <a:r>
                        <a:rPr kumimoji="1" lang="en-US" altLang="ja-JP" sz="800" b="1" dirty="0">
                          <a:latin typeface="游ゴシック 本文"/>
                        </a:rPr>
                        <a:t>9/20</a:t>
                      </a:r>
                    </a:p>
                    <a:p>
                      <a:pPr algn="ctr"/>
                      <a:r>
                        <a:rPr kumimoji="1" lang="ja-JP" altLang="en-US" sz="800" b="1" dirty="0">
                          <a:latin typeface="游ゴシック 本文"/>
                        </a:rPr>
                        <a:t>（金）</a:t>
                      </a:r>
                      <a:endParaRPr kumimoji="1" lang="ja-JP" altLang="en-US" sz="800" dirty="0">
                        <a:latin typeface="游ゴシック 本文"/>
                      </a:endParaRPr>
                    </a:p>
                  </a:txBody>
                  <a:tcPr/>
                </a:tc>
                <a:tc>
                  <a:txBody>
                    <a:bodyPr/>
                    <a:lstStyle/>
                    <a:p>
                      <a:r>
                        <a:rPr kumimoji="1" lang="ja-JP" altLang="en-US" sz="800" b="1" dirty="0">
                          <a:latin typeface="游ゴシック 本文"/>
                        </a:rPr>
                        <a:t>チューリッヒ</a:t>
                      </a:r>
                    </a:p>
                  </a:txBody>
                  <a:tcPr/>
                </a:tc>
                <a:tc>
                  <a:txBody>
                    <a:bodyPr/>
                    <a:lstStyle/>
                    <a:p>
                      <a:pPr algn="ctr"/>
                      <a:endParaRPr kumimoji="1" lang="en-US" altLang="ja-JP" sz="800" b="1" dirty="0">
                        <a:latin typeface="游ゴシック 本文"/>
                      </a:endParaRPr>
                    </a:p>
                    <a:p>
                      <a:pPr algn="ctr"/>
                      <a:endParaRPr kumimoji="1" lang="en-US" altLang="ja-JP" sz="800" b="1" dirty="0">
                        <a:latin typeface="游ゴシック 本文"/>
                      </a:endParaRPr>
                    </a:p>
                    <a:p>
                      <a:pPr algn="ctr"/>
                      <a:r>
                        <a:rPr kumimoji="1" lang="ja-JP" altLang="en-US" sz="800" b="1" dirty="0">
                          <a:latin typeface="游ゴシック 本文"/>
                        </a:rPr>
                        <a:t>午前</a:t>
                      </a:r>
                      <a:endParaRPr kumimoji="1" lang="en-US" altLang="ja-JP" sz="800" b="1" dirty="0">
                        <a:latin typeface="游ゴシック 本文"/>
                      </a:endParaRPr>
                    </a:p>
                    <a:p>
                      <a:pPr algn="ctr"/>
                      <a:r>
                        <a:rPr kumimoji="1" lang="ja-JP" altLang="en-US" sz="800" b="1" dirty="0">
                          <a:latin typeface="游ゴシック 本文"/>
                        </a:rPr>
                        <a:t>午後</a:t>
                      </a:r>
                      <a:endParaRPr kumimoji="1" lang="en-US" altLang="ja-JP" sz="800" b="1" dirty="0">
                        <a:latin typeface="游ゴシック 本文"/>
                      </a:endParaRPr>
                    </a:p>
                    <a:p>
                      <a:pPr algn="ctr"/>
                      <a:r>
                        <a:rPr kumimoji="1" lang="ja-JP" altLang="en-US" sz="800" b="1" dirty="0">
                          <a:latin typeface="游ゴシック 本文"/>
                        </a:rPr>
                        <a:t>夜</a:t>
                      </a:r>
                    </a:p>
                  </a:txBody>
                  <a:tcPr/>
                </a:tc>
                <a:tc>
                  <a:txBody>
                    <a:bodyPr/>
                    <a:lstStyle/>
                    <a:p>
                      <a:pPr algn="ctr"/>
                      <a:r>
                        <a:rPr kumimoji="1" lang="ja-JP" altLang="en-US" sz="800" b="1" dirty="0">
                          <a:latin typeface="游ゴシック 本文"/>
                        </a:rPr>
                        <a:t>専用車</a:t>
                      </a:r>
                    </a:p>
                  </a:txBody>
                  <a:tcPr/>
                </a:tc>
                <a:tc>
                  <a:txBody>
                    <a:bodyPr/>
                    <a:lstStyle/>
                    <a:p>
                      <a:r>
                        <a:rPr kumimoji="1" lang="ja-JP" altLang="en-US" sz="800" b="1" dirty="0">
                          <a:latin typeface="游ゴシック 本文"/>
                        </a:rPr>
                        <a:t>専用車にて視察先へ移動</a:t>
                      </a:r>
                      <a:endParaRPr kumimoji="1" lang="en-US" altLang="ja-JP" sz="800" b="1" dirty="0">
                        <a:latin typeface="游ゴシック 本文"/>
                      </a:endParaRPr>
                    </a:p>
                    <a:p>
                      <a:endParaRPr kumimoji="1" lang="en-US" altLang="ja-JP" sz="800" b="1" dirty="0">
                        <a:latin typeface="游ゴシック 本文"/>
                      </a:endParaRPr>
                    </a:p>
                    <a:p>
                      <a:r>
                        <a:rPr kumimoji="1" lang="ja-JP" altLang="en-US" sz="800" b="1" dirty="0">
                          <a:solidFill>
                            <a:srgbClr val="002060"/>
                          </a:solidFill>
                          <a:latin typeface="游ゴシック 本文"/>
                        </a:rPr>
                        <a:t>■</a:t>
                      </a:r>
                      <a:r>
                        <a:rPr kumimoji="1" lang="en-US" altLang="ja-JP" sz="800" b="1" dirty="0">
                          <a:solidFill>
                            <a:srgbClr val="002060"/>
                          </a:solidFill>
                          <a:latin typeface="游ゴシック 本文"/>
                        </a:rPr>
                        <a:t>ZF</a:t>
                      </a:r>
                      <a:r>
                        <a:rPr kumimoji="1" lang="ja-JP" altLang="en-US" sz="800" b="1" dirty="0">
                          <a:solidFill>
                            <a:srgbClr val="002060"/>
                          </a:solidFill>
                          <a:latin typeface="游ゴシック 本文"/>
                        </a:rPr>
                        <a:t>フリードリヒスハーウェン</a:t>
                      </a:r>
                      <a:r>
                        <a:rPr kumimoji="1" lang="en-US" altLang="ja-JP" sz="800" b="1" dirty="0">
                          <a:solidFill>
                            <a:srgbClr val="002060"/>
                          </a:solidFill>
                          <a:latin typeface="游ゴシック 本文"/>
                        </a:rPr>
                        <a:t>AG</a:t>
                      </a:r>
                      <a:r>
                        <a:rPr kumimoji="1" lang="ja-JP" altLang="en-US" sz="800" b="1" dirty="0">
                          <a:solidFill>
                            <a:srgbClr val="002060"/>
                          </a:solidFill>
                          <a:latin typeface="游ゴシック 本文"/>
                        </a:rPr>
                        <a:t>本社視察</a:t>
                      </a:r>
                      <a:endParaRPr kumimoji="1" lang="en-US" altLang="ja-JP" sz="800" b="1" dirty="0">
                        <a:solidFill>
                          <a:srgbClr val="002060"/>
                        </a:solidFill>
                        <a:latin typeface="游ゴシック 本文"/>
                      </a:endParaRPr>
                    </a:p>
                    <a:p>
                      <a:r>
                        <a:rPr kumimoji="1" lang="ja-JP" altLang="en-US" sz="800" b="1" dirty="0">
                          <a:solidFill>
                            <a:srgbClr val="002060"/>
                          </a:solidFill>
                          <a:latin typeface="游ゴシック 本文"/>
                        </a:rPr>
                        <a:t>■ライスハウァー本社視察</a:t>
                      </a:r>
                      <a:endParaRPr kumimoji="1" lang="en-US" altLang="ja-JP" sz="800" b="1" dirty="0">
                        <a:solidFill>
                          <a:srgbClr val="002060"/>
                        </a:solidFill>
                        <a:latin typeface="游ゴシック 本文"/>
                      </a:endParaRPr>
                    </a:p>
                    <a:p>
                      <a:r>
                        <a:rPr kumimoji="1" lang="ja-JP" altLang="en-US" sz="800" b="1" dirty="0">
                          <a:solidFill>
                            <a:schemeClr val="tx1"/>
                          </a:solidFill>
                          <a:latin typeface="游ゴシック 本文"/>
                        </a:rPr>
                        <a:t>フェアウェルパーティ</a:t>
                      </a:r>
                      <a:endParaRPr kumimoji="1" lang="en-US" altLang="ja-JP" sz="800" b="1" dirty="0">
                        <a:solidFill>
                          <a:schemeClr val="tx1"/>
                        </a:solidFill>
                        <a:latin typeface="游ゴシック 本文"/>
                      </a:endParaRPr>
                    </a:p>
                    <a:p>
                      <a:r>
                        <a:rPr kumimoji="1" lang="ja-JP" altLang="en-US" sz="800" b="1" dirty="0">
                          <a:solidFill>
                            <a:srgbClr val="002060"/>
                          </a:solidFill>
                          <a:latin typeface="游ゴシック 本文"/>
                        </a:rPr>
                        <a:t>　　　　　　　　　　　　</a:t>
                      </a:r>
                      <a:r>
                        <a:rPr kumimoji="1" lang="ja-JP" altLang="en-US" sz="800" b="1" dirty="0">
                          <a:solidFill>
                            <a:schemeClr val="tx1"/>
                          </a:solidFill>
                          <a:latin typeface="游ゴシック 本文"/>
                        </a:rPr>
                        <a:t>＜チューリッヒ泊＞</a:t>
                      </a:r>
                    </a:p>
                  </a:txBody>
                  <a:tcPr/>
                </a:tc>
                <a:tc>
                  <a:txBody>
                    <a:bodyPr/>
                    <a:lstStyle/>
                    <a:p>
                      <a:pPr algn="ctr"/>
                      <a:r>
                        <a:rPr kumimoji="1" lang="ja-JP" altLang="en-US" sz="800" b="1" kern="1200" dirty="0">
                          <a:solidFill>
                            <a:schemeClr val="tx1"/>
                          </a:solidFill>
                          <a:latin typeface="游ゴシック 本文"/>
                          <a:ea typeface="+mn-ea"/>
                          <a:cs typeface="+mn-cs"/>
                        </a:rPr>
                        <a:t>朝食：〇</a:t>
                      </a:r>
                      <a:endParaRPr kumimoji="1" lang="en-US" altLang="ja-JP" sz="800" b="1" kern="1200" dirty="0">
                        <a:solidFill>
                          <a:schemeClr val="tx1"/>
                        </a:solidFill>
                        <a:latin typeface="游ゴシック 本文"/>
                        <a:ea typeface="+mn-ea"/>
                        <a:cs typeface="+mn-cs"/>
                      </a:endParaRPr>
                    </a:p>
                    <a:p>
                      <a:pPr algn="ctr"/>
                      <a:r>
                        <a:rPr kumimoji="1" lang="ja-JP" altLang="en-US" sz="800" b="1" kern="1200" dirty="0">
                          <a:solidFill>
                            <a:schemeClr val="tx1"/>
                          </a:solidFill>
                          <a:latin typeface="游ゴシック 本文"/>
                          <a:ea typeface="+mn-ea"/>
                          <a:cs typeface="+mn-cs"/>
                        </a:rPr>
                        <a:t>昼食：〇</a:t>
                      </a:r>
                      <a:endParaRPr kumimoji="1" lang="en-US" altLang="ja-JP" sz="800" b="1" kern="1200" dirty="0">
                        <a:solidFill>
                          <a:schemeClr val="tx1"/>
                        </a:solidFill>
                        <a:latin typeface="游ゴシック 本文"/>
                        <a:ea typeface="+mn-ea"/>
                        <a:cs typeface="+mn-cs"/>
                      </a:endParaRPr>
                    </a:p>
                    <a:p>
                      <a:pPr algn="ctr"/>
                      <a:r>
                        <a:rPr kumimoji="1" lang="ja-JP" altLang="en-US" sz="800" b="1" kern="1200" dirty="0">
                          <a:solidFill>
                            <a:schemeClr val="tx1"/>
                          </a:solidFill>
                          <a:latin typeface="游ゴシック 本文"/>
                          <a:ea typeface="+mn-ea"/>
                          <a:cs typeface="+mn-cs"/>
                        </a:rPr>
                        <a:t>　（車中）</a:t>
                      </a:r>
                      <a:endParaRPr kumimoji="1" lang="en-US" altLang="ja-JP" sz="800" b="1" kern="1200" dirty="0">
                        <a:solidFill>
                          <a:schemeClr val="tx1"/>
                        </a:solidFill>
                        <a:latin typeface="游ゴシック 本文"/>
                        <a:ea typeface="+mn-ea"/>
                        <a:cs typeface="+mn-cs"/>
                      </a:endParaRPr>
                    </a:p>
                    <a:p>
                      <a:pPr algn="ctr"/>
                      <a:r>
                        <a:rPr kumimoji="1" lang="ja-JP" altLang="en-US" sz="800" b="1" kern="1200" dirty="0">
                          <a:solidFill>
                            <a:schemeClr val="tx1"/>
                          </a:solidFill>
                          <a:latin typeface="游ゴシック 本文"/>
                          <a:ea typeface="+mn-ea"/>
                          <a:cs typeface="+mn-cs"/>
                        </a:rPr>
                        <a:t>夕食：〇</a:t>
                      </a:r>
                      <a:endParaRPr kumimoji="1" lang="ja-JP" altLang="en-US" sz="800" dirty="0">
                        <a:latin typeface="游ゴシック 本文"/>
                      </a:endParaRPr>
                    </a:p>
                    <a:p>
                      <a:endParaRPr kumimoji="1" lang="ja-JP" altLang="en-US" sz="800" dirty="0">
                        <a:latin typeface="游ゴシック 本文"/>
                      </a:endParaRPr>
                    </a:p>
                  </a:txBody>
                  <a:tcPr/>
                </a:tc>
                <a:extLst>
                  <a:ext uri="{0D108BD9-81ED-4DB2-BD59-A6C34878D82A}">
                    <a16:rowId xmlns:a16="http://schemas.microsoft.com/office/drawing/2014/main" val="3022042252"/>
                  </a:ext>
                </a:extLst>
              </a:tr>
              <a:tr h="767601">
                <a:tc>
                  <a:txBody>
                    <a:bodyPr/>
                    <a:lstStyle/>
                    <a:p>
                      <a:pPr algn="ctr"/>
                      <a:r>
                        <a:rPr kumimoji="1" lang="en-US" altLang="ja-JP" b="1" dirty="0"/>
                        <a:t>7</a:t>
                      </a:r>
                      <a:endParaRPr kumimoji="1" lang="ja-JP" altLang="en-US" b="1" dirty="0"/>
                    </a:p>
                  </a:txBody>
                  <a:tcPr>
                    <a:solidFill>
                      <a:srgbClr val="99CCFF"/>
                    </a:solidFill>
                  </a:tcPr>
                </a:tc>
                <a:tc>
                  <a:txBody>
                    <a:bodyPr/>
                    <a:lstStyle/>
                    <a:p>
                      <a:pPr algn="ctr"/>
                      <a:r>
                        <a:rPr kumimoji="1" lang="en-US" altLang="ja-JP" sz="800" b="1" dirty="0">
                          <a:latin typeface="游ゴシック 本文"/>
                        </a:rPr>
                        <a:t>9/21</a:t>
                      </a:r>
                    </a:p>
                    <a:p>
                      <a:pPr algn="ctr"/>
                      <a:r>
                        <a:rPr kumimoji="1" lang="ja-JP" altLang="en-US" sz="800" b="1" dirty="0">
                          <a:latin typeface="游ゴシック 本文"/>
                        </a:rPr>
                        <a:t>（土）</a:t>
                      </a:r>
                      <a:endParaRPr kumimoji="1" lang="ja-JP" altLang="en-US" sz="800" dirty="0">
                        <a:latin typeface="游ゴシック 本文"/>
                      </a:endParaRPr>
                    </a:p>
                  </a:txBody>
                  <a:tcPr/>
                </a:tc>
                <a:tc>
                  <a:txBody>
                    <a:bodyPr/>
                    <a:lstStyle/>
                    <a:p>
                      <a:endParaRPr kumimoji="1" lang="en-US" altLang="ja-JP" sz="800" b="1" dirty="0">
                        <a:latin typeface="游ゴシック 本文"/>
                      </a:endParaRPr>
                    </a:p>
                    <a:p>
                      <a:endParaRPr kumimoji="1" lang="en-US" altLang="ja-JP" sz="800" b="1" dirty="0">
                        <a:latin typeface="游ゴシック 本文"/>
                      </a:endParaRPr>
                    </a:p>
                    <a:p>
                      <a:r>
                        <a:rPr kumimoji="1" lang="ja-JP" altLang="en-US" sz="800" b="1" dirty="0">
                          <a:latin typeface="游ゴシック 本文"/>
                        </a:rPr>
                        <a:t>チューリッヒ発</a:t>
                      </a:r>
                      <a:endParaRPr kumimoji="1" lang="en-US" altLang="ja-JP" sz="800" b="1" dirty="0">
                        <a:latin typeface="游ゴシック 本文"/>
                      </a:endParaRPr>
                    </a:p>
                    <a:p>
                      <a:r>
                        <a:rPr kumimoji="1" lang="ja-JP" altLang="en-US" sz="800" b="1" dirty="0">
                          <a:latin typeface="游ゴシック 本文"/>
                        </a:rPr>
                        <a:t>ミュンヘン　着</a:t>
                      </a:r>
                      <a:endParaRPr kumimoji="1" lang="en-US" altLang="ja-JP" sz="800" b="1" dirty="0">
                        <a:latin typeface="游ゴシック 本文"/>
                      </a:endParaRPr>
                    </a:p>
                    <a:p>
                      <a:r>
                        <a:rPr kumimoji="1" lang="ja-JP" altLang="en-US" sz="800" b="1" dirty="0">
                          <a:latin typeface="游ゴシック 本文"/>
                        </a:rPr>
                        <a:t>ミュンヘン　発</a:t>
                      </a:r>
                    </a:p>
                  </a:txBody>
                  <a:tcPr/>
                </a:tc>
                <a:tc>
                  <a:txBody>
                    <a:bodyPr/>
                    <a:lstStyle/>
                    <a:p>
                      <a:pPr algn="ctr"/>
                      <a:endParaRPr kumimoji="1" lang="en-US" altLang="ja-JP" dirty="0">
                        <a:latin typeface="游ゴシック 本文"/>
                      </a:endParaRPr>
                    </a:p>
                    <a:p>
                      <a:pPr algn="ctr"/>
                      <a:r>
                        <a:rPr kumimoji="1" lang="en-US" altLang="ja-JP" sz="800" b="1" dirty="0">
                          <a:latin typeface="游ゴシック 本文"/>
                        </a:rPr>
                        <a:t>13</a:t>
                      </a:r>
                      <a:r>
                        <a:rPr kumimoji="1" lang="ja-JP" altLang="en-US" sz="800" b="1" dirty="0">
                          <a:latin typeface="游ゴシック 本文"/>
                        </a:rPr>
                        <a:t>：</a:t>
                      </a:r>
                      <a:r>
                        <a:rPr kumimoji="1" lang="en-US" altLang="ja-JP" sz="800" b="1" dirty="0">
                          <a:latin typeface="游ゴシック 本文"/>
                        </a:rPr>
                        <a:t>15</a:t>
                      </a:r>
                    </a:p>
                    <a:p>
                      <a:pPr algn="ctr"/>
                      <a:r>
                        <a:rPr kumimoji="1" lang="en-US" altLang="ja-JP" sz="800" b="1" dirty="0">
                          <a:latin typeface="游ゴシック 本文"/>
                        </a:rPr>
                        <a:t>14</a:t>
                      </a:r>
                      <a:r>
                        <a:rPr kumimoji="1" lang="ja-JP" altLang="en-US" sz="800" b="1" dirty="0">
                          <a:latin typeface="游ゴシック 本文"/>
                        </a:rPr>
                        <a:t>：</a:t>
                      </a:r>
                      <a:r>
                        <a:rPr kumimoji="1" lang="en-US" altLang="ja-JP" sz="800" b="1" dirty="0">
                          <a:latin typeface="游ゴシック 本文"/>
                        </a:rPr>
                        <a:t>10</a:t>
                      </a:r>
                    </a:p>
                    <a:p>
                      <a:pPr algn="ctr"/>
                      <a:r>
                        <a:rPr kumimoji="1" lang="en-US" altLang="ja-JP" sz="800" b="1" dirty="0">
                          <a:latin typeface="游ゴシック 本文"/>
                        </a:rPr>
                        <a:t>16</a:t>
                      </a:r>
                      <a:r>
                        <a:rPr kumimoji="1" lang="ja-JP" altLang="en-US" sz="800" b="1" dirty="0">
                          <a:latin typeface="游ゴシック 本文"/>
                        </a:rPr>
                        <a:t>：</a:t>
                      </a:r>
                      <a:r>
                        <a:rPr kumimoji="1" lang="en-US" altLang="ja-JP" sz="800" b="1" dirty="0">
                          <a:latin typeface="游ゴシック 本文"/>
                        </a:rPr>
                        <a:t>40</a:t>
                      </a:r>
                      <a:endParaRPr kumimoji="1" lang="ja-JP" altLang="en-US" sz="800" b="1" dirty="0">
                        <a:latin typeface="游ゴシック 本文"/>
                      </a:endParaRPr>
                    </a:p>
                  </a:txBody>
                  <a:tcPr/>
                </a:tc>
                <a:tc>
                  <a:txBody>
                    <a:bodyPr/>
                    <a:lstStyle/>
                    <a:p>
                      <a:endParaRPr kumimoji="1" lang="en-US" altLang="ja-JP" dirty="0">
                        <a:latin typeface="游ゴシック 本文"/>
                      </a:endParaRPr>
                    </a:p>
                    <a:p>
                      <a:r>
                        <a:rPr kumimoji="1" lang="en-US" altLang="ja-JP" sz="800" b="1" dirty="0">
                          <a:latin typeface="游ゴシック 本文"/>
                        </a:rPr>
                        <a:t>LH2369</a:t>
                      </a:r>
                    </a:p>
                    <a:p>
                      <a:r>
                        <a:rPr kumimoji="1" lang="en-US" altLang="ja-JP" sz="800" b="1" dirty="0">
                          <a:latin typeface="游ゴシック 本文"/>
                        </a:rPr>
                        <a:t>LH714</a:t>
                      </a:r>
                      <a:endParaRPr kumimoji="1" lang="ja-JP" altLang="en-US" sz="800" b="1" dirty="0">
                        <a:latin typeface="游ゴシック 本文"/>
                      </a:endParaRPr>
                    </a:p>
                  </a:txBody>
                  <a:tcPr/>
                </a:tc>
                <a:tc>
                  <a:txBody>
                    <a:bodyPr/>
                    <a:lstStyle/>
                    <a:p>
                      <a:r>
                        <a:rPr kumimoji="1" lang="ja-JP" altLang="en-US" sz="800" b="1" dirty="0">
                          <a:latin typeface="游ゴシック 本文"/>
                        </a:rPr>
                        <a:t>空港へ</a:t>
                      </a:r>
                      <a:endParaRPr kumimoji="1" lang="en-US" altLang="ja-JP" sz="800" b="1" dirty="0">
                        <a:latin typeface="游ゴシック 本文"/>
                      </a:endParaRPr>
                    </a:p>
                    <a:p>
                      <a:r>
                        <a:rPr kumimoji="1" lang="ja-JP" altLang="en-US" sz="800" b="1" dirty="0">
                          <a:latin typeface="游ゴシック 本文"/>
                        </a:rPr>
                        <a:t>乗り継ぎ便にて東京</a:t>
                      </a:r>
                      <a:r>
                        <a:rPr kumimoji="1" lang="ja-JP" altLang="en-US" sz="800" b="1" dirty="0" err="1">
                          <a:latin typeface="游ゴシック 本文"/>
                        </a:rPr>
                        <a:t>ヘ</a:t>
                      </a:r>
                      <a:r>
                        <a:rPr kumimoji="1" lang="ja-JP" altLang="en-US" sz="800" b="1" dirty="0">
                          <a:latin typeface="游ゴシック 本文"/>
                        </a:rPr>
                        <a:t>ご出発</a:t>
                      </a:r>
                      <a:endParaRPr kumimoji="1" lang="en-US" altLang="ja-JP" sz="800" b="1" dirty="0">
                        <a:latin typeface="游ゴシック 本文"/>
                      </a:endParaRPr>
                    </a:p>
                    <a:p>
                      <a:r>
                        <a:rPr kumimoji="1" lang="ja-JP" altLang="en-US" sz="800" b="1" dirty="0">
                          <a:latin typeface="游ゴシック 本文"/>
                        </a:rPr>
                        <a:t>お乗り継ぎ（一回）</a:t>
                      </a:r>
                      <a:endParaRPr kumimoji="1" lang="en-US" altLang="ja-JP" sz="800" b="1" dirty="0">
                        <a:latin typeface="游ゴシック 本文"/>
                      </a:endParaRPr>
                    </a:p>
                    <a:p>
                      <a:endParaRPr kumimoji="1" lang="en-US" altLang="ja-JP" sz="800" b="1" dirty="0">
                        <a:latin typeface="游ゴシック 本文"/>
                      </a:endParaRPr>
                    </a:p>
                    <a:p>
                      <a:r>
                        <a:rPr kumimoji="1" lang="ja-JP" altLang="en-US" sz="800" b="1" dirty="0">
                          <a:latin typeface="游ゴシック 本文"/>
                        </a:rPr>
                        <a:t>空路東京へ</a:t>
                      </a:r>
                    </a:p>
                  </a:txBody>
                  <a:tcPr/>
                </a:tc>
                <a:tc>
                  <a:txBody>
                    <a:bodyPr/>
                    <a:lstStyle/>
                    <a:p>
                      <a:pPr algn="ctr"/>
                      <a:r>
                        <a:rPr kumimoji="1" lang="ja-JP" altLang="en-US" sz="800" b="1" kern="1200" dirty="0">
                          <a:solidFill>
                            <a:schemeClr val="tx1"/>
                          </a:solidFill>
                          <a:latin typeface="游ゴシック 本文"/>
                          <a:ea typeface="+mn-ea"/>
                          <a:cs typeface="+mn-cs"/>
                        </a:rPr>
                        <a:t>朝食：〇</a:t>
                      </a:r>
                      <a:endParaRPr kumimoji="1" lang="en-US" altLang="ja-JP" sz="800" b="1" kern="1200" dirty="0">
                        <a:solidFill>
                          <a:schemeClr val="tx1"/>
                        </a:solidFill>
                        <a:latin typeface="游ゴシック 本文"/>
                        <a:ea typeface="+mn-ea"/>
                        <a:cs typeface="+mn-cs"/>
                      </a:endParaRPr>
                    </a:p>
                    <a:p>
                      <a:pPr algn="ctr"/>
                      <a:r>
                        <a:rPr kumimoji="1" lang="ja-JP" altLang="en-US" sz="800" b="1" kern="1200" dirty="0">
                          <a:solidFill>
                            <a:schemeClr val="tx1"/>
                          </a:solidFill>
                          <a:latin typeface="游ゴシック 本文"/>
                          <a:ea typeface="+mn-ea"/>
                          <a:cs typeface="+mn-cs"/>
                        </a:rPr>
                        <a:t>昼食：〇</a:t>
                      </a:r>
                      <a:endParaRPr kumimoji="1" lang="en-US" altLang="ja-JP" sz="800" b="1" kern="1200" dirty="0">
                        <a:solidFill>
                          <a:schemeClr val="tx1"/>
                        </a:solidFill>
                        <a:latin typeface="游ゴシック 本文"/>
                        <a:ea typeface="+mn-ea"/>
                        <a:cs typeface="+mn-cs"/>
                      </a:endParaRPr>
                    </a:p>
                    <a:p>
                      <a:pPr algn="ctr"/>
                      <a:r>
                        <a:rPr kumimoji="1" lang="ja-JP" altLang="en-US" sz="800" b="1" kern="1200" dirty="0">
                          <a:solidFill>
                            <a:schemeClr val="tx1"/>
                          </a:solidFill>
                          <a:latin typeface="游ゴシック 本文"/>
                          <a:ea typeface="+mn-ea"/>
                          <a:cs typeface="+mn-cs"/>
                        </a:rPr>
                        <a:t>　　</a:t>
                      </a:r>
                      <a:endParaRPr kumimoji="1" lang="en-US" altLang="ja-JP" sz="800" b="1" kern="1200" dirty="0">
                        <a:solidFill>
                          <a:schemeClr val="tx1"/>
                        </a:solidFill>
                        <a:latin typeface="游ゴシック 本文"/>
                        <a:ea typeface="+mn-ea"/>
                        <a:cs typeface="+mn-cs"/>
                      </a:endParaRPr>
                    </a:p>
                    <a:p>
                      <a:pPr algn="ctr"/>
                      <a:r>
                        <a:rPr kumimoji="1" lang="ja-JP" altLang="en-US" sz="800" b="1" kern="1200" dirty="0">
                          <a:solidFill>
                            <a:schemeClr val="tx1"/>
                          </a:solidFill>
                          <a:latin typeface="游ゴシック 本文"/>
                          <a:ea typeface="+mn-ea"/>
                          <a:cs typeface="+mn-cs"/>
                        </a:rPr>
                        <a:t>機内</a:t>
                      </a:r>
                      <a:r>
                        <a:rPr kumimoji="1" lang="en-US" altLang="ja-JP" sz="800" b="1" kern="1200" dirty="0">
                          <a:solidFill>
                            <a:schemeClr val="tx1"/>
                          </a:solidFill>
                          <a:latin typeface="游ゴシック 本文"/>
                          <a:ea typeface="+mn-ea"/>
                          <a:cs typeface="+mn-cs"/>
                        </a:rPr>
                        <a:t>:2</a:t>
                      </a:r>
                      <a:r>
                        <a:rPr kumimoji="1" lang="ja-JP" altLang="en-US" sz="800" b="1" kern="1200" dirty="0">
                          <a:solidFill>
                            <a:schemeClr val="tx1"/>
                          </a:solidFill>
                          <a:latin typeface="游ゴシック 本文"/>
                          <a:ea typeface="+mn-ea"/>
                          <a:cs typeface="+mn-cs"/>
                        </a:rPr>
                        <a:t>回</a:t>
                      </a:r>
                      <a:endParaRPr kumimoji="1" lang="ja-JP" altLang="en-US" sz="800" dirty="0">
                        <a:latin typeface="游ゴシック 本文"/>
                      </a:endParaRPr>
                    </a:p>
                    <a:p>
                      <a:endParaRPr kumimoji="1" lang="ja-JP" altLang="en-US" sz="800" dirty="0">
                        <a:latin typeface="游ゴシック 本文"/>
                      </a:endParaRPr>
                    </a:p>
                  </a:txBody>
                  <a:tcPr/>
                </a:tc>
                <a:extLst>
                  <a:ext uri="{0D108BD9-81ED-4DB2-BD59-A6C34878D82A}">
                    <a16:rowId xmlns:a16="http://schemas.microsoft.com/office/drawing/2014/main" val="4067729033"/>
                  </a:ext>
                </a:extLst>
              </a:tr>
              <a:tr h="344699">
                <a:tc>
                  <a:txBody>
                    <a:bodyPr/>
                    <a:lstStyle/>
                    <a:p>
                      <a:pPr algn="ctr"/>
                      <a:r>
                        <a:rPr kumimoji="1" lang="en-US" altLang="ja-JP" b="1" dirty="0"/>
                        <a:t>8</a:t>
                      </a:r>
                      <a:endParaRPr kumimoji="1" lang="ja-JP" altLang="en-US" b="1" dirty="0"/>
                    </a:p>
                  </a:txBody>
                  <a:tcPr>
                    <a:solidFill>
                      <a:srgbClr val="99CCFF"/>
                    </a:solidFill>
                  </a:tcPr>
                </a:tc>
                <a:tc>
                  <a:txBody>
                    <a:bodyPr/>
                    <a:lstStyle/>
                    <a:p>
                      <a:pPr algn="ctr"/>
                      <a:r>
                        <a:rPr kumimoji="1" lang="en-US" altLang="ja-JP" sz="800" b="1" dirty="0">
                          <a:latin typeface="游ゴシック 本文"/>
                        </a:rPr>
                        <a:t>9/22</a:t>
                      </a:r>
                    </a:p>
                    <a:p>
                      <a:pPr algn="ctr"/>
                      <a:r>
                        <a:rPr kumimoji="1" lang="ja-JP" altLang="en-US" sz="800" b="1" dirty="0">
                          <a:latin typeface="游ゴシック 本文"/>
                        </a:rPr>
                        <a:t>（日）</a:t>
                      </a:r>
                      <a:endParaRPr kumimoji="1" lang="ja-JP" altLang="en-US" sz="800" dirty="0">
                        <a:latin typeface="游ゴシック 本文"/>
                      </a:endParaRPr>
                    </a:p>
                  </a:txBody>
                  <a:tcPr/>
                </a:tc>
                <a:tc>
                  <a:txBody>
                    <a:bodyPr/>
                    <a:lstStyle/>
                    <a:p>
                      <a:r>
                        <a:rPr kumimoji="1" lang="ja-JP" altLang="en-US" sz="800" b="1" dirty="0">
                          <a:latin typeface="游ゴシック 本文"/>
                        </a:rPr>
                        <a:t>東京（羽田）着</a:t>
                      </a:r>
                    </a:p>
                  </a:txBody>
                  <a:tcPr/>
                </a:tc>
                <a:tc>
                  <a:txBody>
                    <a:bodyPr/>
                    <a:lstStyle/>
                    <a:p>
                      <a:pPr algn="ctr"/>
                      <a:r>
                        <a:rPr kumimoji="1" lang="en-US" altLang="ja-JP" sz="800" b="1" dirty="0">
                          <a:latin typeface="游ゴシック 本文"/>
                        </a:rPr>
                        <a:t>10</a:t>
                      </a:r>
                      <a:r>
                        <a:rPr kumimoji="1" lang="ja-JP" altLang="en-US" sz="800" b="1" dirty="0">
                          <a:latin typeface="游ゴシック 本文"/>
                        </a:rPr>
                        <a:t>：</a:t>
                      </a:r>
                      <a:r>
                        <a:rPr kumimoji="1" lang="en-US" altLang="ja-JP" sz="800" b="1" dirty="0">
                          <a:latin typeface="游ゴシック 本文"/>
                        </a:rPr>
                        <a:t>50</a:t>
                      </a:r>
                      <a:endParaRPr kumimoji="1" lang="ja-JP" altLang="en-US" sz="800" b="1" dirty="0">
                        <a:latin typeface="游ゴシック 本文"/>
                      </a:endParaRPr>
                    </a:p>
                  </a:txBody>
                  <a:tcPr/>
                </a:tc>
                <a:tc>
                  <a:txBody>
                    <a:bodyPr/>
                    <a:lstStyle/>
                    <a:p>
                      <a:endParaRPr kumimoji="1" lang="ja-JP" altLang="en-US">
                        <a:latin typeface="游ゴシック 本文"/>
                      </a:endParaRPr>
                    </a:p>
                  </a:txBody>
                  <a:tcPr/>
                </a:tc>
                <a:tc>
                  <a:txBody>
                    <a:bodyPr/>
                    <a:lstStyle/>
                    <a:p>
                      <a:r>
                        <a:rPr kumimoji="1" lang="ja-JP" altLang="en-US" sz="800" b="1" dirty="0">
                          <a:latin typeface="游ゴシック 本文"/>
                        </a:rPr>
                        <a:t>ご到着後解散</a:t>
                      </a:r>
                    </a:p>
                  </a:txBody>
                  <a:tcPr/>
                </a:tc>
                <a:tc>
                  <a:txBody>
                    <a:bodyPr/>
                    <a:lstStyle/>
                    <a:p>
                      <a:endParaRPr kumimoji="1" lang="ja-JP" altLang="en-US" dirty="0">
                        <a:latin typeface="游ゴシック 本文"/>
                      </a:endParaRPr>
                    </a:p>
                  </a:txBody>
                  <a:tcPr/>
                </a:tc>
                <a:extLst>
                  <a:ext uri="{0D108BD9-81ED-4DB2-BD59-A6C34878D82A}">
                    <a16:rowId xmlns:a16="http://schemas.microsoft.com/office/drawing/2014/main" val="2019912952"/>
                  </a:ext>
                </a:extLst>
              </a:tr>
            </a:tbl>
          </a:graphicData>
        </a:graphic>
      </p:graphicFrame>
      <p:sp>
        <p:nvSpPr>
          <p:cNvPr id="12" name="正方形/長方形 11">
            <a:extLst>
              <a:ext uri="{FF2B5EF4-FFF2-40B4-BE49-F238E27FC236}">
                <a16:creationId xmlns:a16="http://schemas.microsoft.com/office/drawing/2014/main" id="{EB369273-2544-4FB3-89FD-E9908D35DB1D}"/>
              </a:ext>
            </a:extLst>
          </p:cNvPr>
          <p:cNvSpPr/>
          <p:nvPr/>
        </p:nvSpPr>
        <p:spPr>
          <a:xfrm>
            <a:off x="158651" y="27316"/>
            <a:ext cx="1210588" cy="400110"/>
          </a:xfrm>
          <a:prstGeom prst="rect">
            <a:avLst/>
          </a:prstGeom>
        </p:spPr>
        <p:txBody>
          <a:bodyPr wrap="none">
            <a:spAutoFit/>
          </a:bodyPr>
          <a:lstStyle/>
          <a:p>
            <a:r>
              <a:rPr kumimoji="1" lang="ja-JP" altLang="en-US" sz="2000" dirty="0">
                <a:solidFill>
                  <a:srgbClr val="C00000"/>
                </a:solidFill>
              </a:rPr>
              <a:t>▶</a:t>
            </a:r>
            <a:r>
              <a:rPr kumimoji="1" lang="ja-JP" altLang="en-US" sz="2000" b="1" dirty="0">
                <a:solidFill>
                  <a:srgbClr val="C00000"/>
                </a:solidFill>
              </a:rPr>
              <a:t>日程表</a:t>
            </a:r>
            <a:endParaRPr lang="ja-JP" altLang="en-US" dirty="0"/>
          </a:p>
        </p:txBody>
      </p:sp>
      <p:sp>
        <p:nvSpPr>
          <p:cNvPr id="38" name="正方形/長方形 37">
            <a:extLst>
              <a:ext uri="{FF2B5EF4-FFF2-40B4-BE49-F238E27FC236}">
                <a16:creationId xmlns:a16="http://schemas.microsoft.com/office/drawing/2014/main" id="{E567D6B7-D8A0-46D5-8509-41EBC0CB6FA5}"/>
              </a:ext>
            </a:extLst>
          </p:cNvPr>
          <p:cNvSpPr/>
          <p:nvPr/>
        </p:nvSpPr>
        <p:spPr>
          <a:xfrm>
            <a:off x="7607470" y="4016855"/>
            <a:ext cx="3429000" cy="307777"/>
          </a:xfrm>
          <a:prstGeom prst="rect">
            <a:avLst/>
          </a:prstGeom>
        </p:spPr>
        <p:txBody>
          <a:bodyPr>
            <a:spAutoFit/>
          </a:bodyPr>
          <a:lstStyle/>
          <a:p>
            <a:pPr lvl="0"/>
            <a:endParaRPr lang="en-US" altLang="ja-JP" sz="1400" b="1" dirty="0">
              <a:solidFill>
                <a:prstClr val="black"/>
              </a:solidFill>
            </a:endParaRPr>
          </a:p>
        </p:txBody>
      </p:sp>
      <p:sp>
        <p:nvSpPr>
          <p:cNvPr id="39" name="テキスト ボックス 38">
            <a:extLst>
              <a:ext uri="{FF2B5EF4-FFF2-40B4-BE49-F238E27FC236}">
                <a16:creationId xmlns:a16="http://schemas.microsoft.com/office/drawing/2014/main" id="{1E0912E0-F133-4F3C-930E-3B48ED54BE32}"/>
              </a:ext>
            </a:extLst>
          </p:cNvPr>
          <p:cNvSpPr txBox="1"/>
          <p:nvPr/>
        </p:nvSpPr>
        <p:spPr>
          <a:xfrm>
            <a:off x="11717" y="6886726"/>
            <a:ext cx="6846283" cy="2771327"/>
          </a:xfrm>
          <a:prstGeom prst="rect">
            <a:avLst/>
          </a:prstGeom>
          <a:solidFill>
            <a:schemeClr val="bg1"/>
          </a:solidFill>
        </p:spPr>
        <p:txBody>
          <a:bodyPr wrap="square" rtlCol="0">
            <a:spAutoFit/>
          </a:bodyPr>
          <a:lstStyle/>
          <a:p>
            <a:endParaRPr kumimoji="1" lang="ja-JP" altLang="en-US" dirty="0"/>
          </a:p>
        </p:txBody>
      </p:sp>
      <p:sp>
        <p:nvSpPr>
          <p:cNvPr id="43" name="正方形/長方形 42">
            <a:extLst>
              <a:ext uri="{FF2B5EF4-FFF2-40B4-BE49-F238E27FC236}">
                <a16:creationId xmlns:a16="http://schemas.microsoft.com/office/drawing/2014/main" id="{AF8E22CA-298B-4039-AB54-71410102A2F5}"/>
              </a:ext>
            </a:extLst>
          </p:cNvPr>
          <p:cNvSpPr/>
          <p:nvPr/>
        </p:nvSpPr>
        <p:spPr>
          <a:xfrm>
            <a:off x="6059" y="7143240"/>
            <a:ext cx="4166443" cy="2431435"/>
          </a:xfrm>
          <a:prstGeom prst="rect">
            <a:avLst/>
          </a:prstGeom>
        </p:spPr>
        <p:txBody>
          <a:bodyPr wrap="square">
            <a:spAutoFit/>
          </a:bodyPr>
          <a:lstStyle/>
          <a:p>
            <a:pPr lvl="0"/>
            <a:r>
              <a:rPr lang="ja-JP" altLang="en-US" sz="1200" b="1" dirty="0">
                <a:solidFill>
                  <a:prstClr val="black"/>
                </a:solidFill>
                <a:latin typeface="Meiryo UI" panose="020B0604030504040204" pitchFamily="50" charset="-128"/>
                <a:ea typeface="Meiryo UI" panose="020B0604030504040204" pitchFamily="50" charset="-128"/>
              </a:rPr>
              <a:t>①</a:t>
            </a:r>
            <a:r>
              <a:rPr lang="ja-JP" altLang="en-US" sz="1200" b="1" dirty="0">
                <a:solidFill>
                  <a:srgbClr val="C00000"/>
                </a:solidFill>
                <a:latin typeface="Meiryo UI" panose="020B0604030504040204" pitchFamily="50" charset="-128"/>
                <a:ea typeface="Meiryo UI" panose="020B0604030504040204" pitchFamily="50" charset="-128"/>
              </a:rPr>
              <a:t>“</a:t>
            </a:r>
            <a:r>
              <a:rPr lang="en-US" altLang="ja-JP" sz="1200" b="1" dirty="0">
                <a:solidFill>
                  <a:srgbClr val="C00000"/>
                </a:solidFill>
                <a:latin typeface="Meiryo UI" panose="020B0604030504040204" pitchFamily="50" charset="-128"/>
                <a:ea typeface="Meiryo UI" panose="020B0604030504040204" pitchFamily="50" charset="-128"/>
              </a:rPr>
              <a:t>EMO</a:t>
            </a:r>
            <a:r>
              <a:rPr lang="ja-JP" altLang="en-US" sz="1200" b="1" dirty="0">
                <a:solidFill>
                  <a:srgbClr val="C00000"/>
                </a:solidFill>
                <a:latin typeface="Meiryo UI" panose="020B0604030504040204" pitchFamily="50" charset="-128"/>
                <a:ea typeface="Meiryo UI" panose="020B0604030504040204" pitchFamily="50" charset="-128"/>
              </a:rPr>
              <a:t>見本市”</a:t>
            </a:r>
            <a:r>
              <a:rPr lang="ja-JP" altLang="en-US" sz="1200" b="1" dirty="0">
                <a:solidFill>
                  <a:prstClr val="black"/>
                </a:solidFill>
                <a:latin typeface="Meiryo UI" panose="020B0604030504040204" pitchFamily="50" charset="-128"/>
                <a:ea typeface="Meiryo UI" panose="020B0604030504040204" pitchFamily="50" charset="-128"/>
              </a:rPr>
              <a:t>をたっぷり</a:t>
            </a:r>
            <a:r>
              <a:rPr lang="en-US" altLang="ja-JP" sz="1200" b="1" dirty="0">
                <a:solidFill>
                  <a:prstClr val="black"/>
                </a:solidFill>
                <a:latin typeface="Meiryo UI" panose="020B0604030504040204" pitchFamily="50" charset="-128"/>
                <a:ea typeface="Meiryo UI" panose="020B0604030504040204" pitchFamily="50" charset="-128"/>
              </a:rPr>
              <a:t>2</a:t>
            </a:r>
            <a:r>
              <a:rPr lang="ja-JP" altLang="en-US" sz="1200" b="1" dirty="0">
                <a:solidFill>
                  <a:prstClr val="black"/>
                </a:solidFill>
                <a:latin typeface="Meiryo UI" panose="020B0604030504040204" pitchFamily="50" charset="-128"/>
                <a:ea typeface="Meiryo UI" panose="020B0604030504040204" pitchFamily="50" charset="-128"/>
              </a:rPr>
              <a:t>日半ご視察可能！</a:t>
            </a:r>
            <a:endParaRPr lang="en-US" altLang="ja-JP" sz="1200" b="1" dirty="0">
              <a:solidFill>
                <a:prstClr val="black"/>
              </a:solidFill>
              <a:latin typeface="Meiryo UI" panose="020B0604030504040204" pitchFamily="50" charset="-128"/>
              <a:ea typeface="Meiryo UI" panose="020B0604030504040204" pitchFamily="50" charset="-128"/>
            </a:endParaRPr>
          </a:p>
          <a:p>
            <a:pPr lvl="0"/>
            <a:r>
              <a:rPr lang="en-US" altLang="ja-JP" sz="1200" dirty="0">
                <a:solidFill>
                  <a:prstClr val="black"/>
                </a:solidFill>
                <a:latin typeface="Meiryo UI" panose="020B0604030504040204" pitchFamily="50" charset="-128"/>
                <a:ea typeface="Meiryo UI" panose="020B0604030504040204" pitchFamily="50" charset="-128"/>
              </a:rPr>
              <a:t>EMO</a:t>
            </a:r>
            <a:r>
              <a:rPr lang="ja-JP" altLang="en-US" sz="1200" dirty="0">
                <a:solidFill>
                  <a:prstClr val="black"/>
                </a:solidFill>
                <a:latin typeface="Meiryo UI" panose="020B0604030504040204" pitchFamily="50" charset="-128"/>
                <a:ea typeface="Meiryo UI" panose="020B0604030504040204" pitchFamily="50" charset="-128"/>
              </a:rPr>
              <a:t>見本市期間中の宿泊場所は、古都“ゴスラー”にてご用意。ヨーロッパ最古の鉱山と旧市街の街並みはユネスコ世界遺産に登録されています</a:t>
            </a:r>
            <a:r>
              <a:rPr lang="ja-JP" altLang="en-US" sz="1200" b="1" dirty="0">
                <a:solidFill>
                  <a:prstClr val="black"/>
                </a:solidFill>
                <a:latin typeface="Meiryo UI" panose="020B0604030504040204" pitchFamily="50" charset="-128"/>
                <a:ea typeface="Meiryo UI" panose="020B0604030504040204" pitchFamily="50" charset="-128"/>
              </a:rPr>
              <a:t>。</a:t>
            </a:r>
            <a:endParaRPr lang="en-US" altLang="ja-JP" sz="1200" b="1" dirty="0">
              <a:solidFill>
                <a:prstClr val="black"/>
              </a:solidFill>
              <a:latin typeface="Meiryo UI" panose="020B0604030504040204" pitchFamily="50" charset="-128"/>
              <a:ea typeface="Meiryo UI" panose="020B0604030504040204" pitchFamily="50" charset="-128"/>
            </a:endParaRPr>
          </a:p>
          <a:p>
            <a:pPr lvl="0"/>
            <a:r>
              <a:rPr lang="ja-JP" altLang="en-US" sz="1200" b="1" dirty="0">
                <a:solidFill>
                  <a:prstClr val="black"/>
                </a:solidFill>
                <a:latin typeface="Meiryo UI" panose="020B0604030504040204" pitchFamily="50" charset="-128"/>
                <a:ea typeface="Meiryo UI" panose="020B0604030504040204" pitchFamily="50" charset="-128"/>
              </a:rPr>
              <a:t>②</a:t>
            </a:r>
            <a:r>
              <a:rPr lang="ja-JP" altLang="en-US" sz="1200" b="1" dirty="0">
                <a:solidFill>
                  <a:srgbClr val="C00000"/>
                </a:solidFill>
                <a:latin typeface="Meiryo UI" panose="020B0604030504040204" pitchFamily="50" charset="-128"/>
                <a:ea typeface="Meiryo UI" panose="020B0604030504040204" pitchFamily="50" charset="-128"/>
              </a:rPr>
              <a:t>欧州有力メーカーの企業訪問</a:t>
            </a:r>
            <a:r>
              <a:rPr lang="ja-JP" altLang="en-US" sz="1200" b="1" dirty="0">
                <a:solidFill>
                  <a:prstClr val="black"/>
                </a:solidFill>
                <a:latin typeface="Meiryo UI" panose="020B0604030504040204" pitchFamily="50" charset="-128"/>
                <a:ea typeface="Meiryo UI" panose="020B0604030504040204" pitchFamily="50" charset="-128"/>
              </a:rPr>
              <a:t>をご用意しております。</a:t>
            </a:r>
            <a:endParaRPr lang="en-US" altLang="ja-JP" sz="1200" b="1" dirty="0">
              <a:solidFill>
                <a:prstClr val="black"/>
              </a:solidFill>
              <a:latin typeface="Meiryo UI" panose="020B0604030504040204" pitchFamily="50" charset="-128"/>
              <a:ea typeface="Meiryo UI" panose="020B0604030504040204" pitchFamily="50" charset="-128"/>
            </a:endParaRPr>
          </a:p>
          <a:p>
            <a:pPr marL="171450" lvl="0" indent="-171450">
              <a:buFont typeface="Wingdings" panose="05000000000000000000" pitchFamily="2" charset="2"/>
              <a:buChar char="ü"/>
            </a:pPr>
            <a:r>
              <a:rPr lang="en-US" altLang="ja-JP" sz="1200" b="1" u="sng" dirty="0">
                <a:solidFill>
                  <a:srgbClr val="0070C0"/>
                </a:solidFill>
                <a:latin typeface="Meiryo UI" panose="020B0604030504040204" pitchFamily="50" charset="-128"/>
                <a:ea typeface="Meiryo UI" panose="020B0604030504040204" pitchFamily="50" charset="-128"/>
              </a:rPr>
              <a:t>ZF</a:t>
            </a:r>
            <a:r>
              <a:rPr lang="ja-JP" altLang="en-US" sz="1200" b="1" u="sng" dirty="0">
                <a:solidFill>
                  <a:srgbClr val="0070C0"/>
                </a:solidFill>
                <a:latin typeface="Meiryo UI" panose="020B0604030504040204" pitchFamily="50" charset="-128"/>
                <a:ea typeface="Meiryo UI" panose="020B0604030504040204" pitchFamily="50" charset="-128"/>
              </a:rPr>
              <a:t>フリードリヒスハーウェン本社（ドイツ）</a:t>
            </a:r>
            <a:endParaRPr lang="en-US" altLang="ja-JP" sz="1200" u="sng" dirty="0">
              <a:solidFill>
                <a:srgbClr val="0070C0"/>
              </a:solidFill>
              <a:latin typeface="Meiryo UI" panose="020B0604030504040204" pitchFamily="50" charset="-128"/>
              <a:ea typeface="Meiryo UI" panose="020B0604030504040204" pitchFamily="50" charset="-128"/>
            </a:endParaRPr>
          </a:p>
          <a:p>
            <a:pPr lvl="0"/>
            <a:r>
              <a:rPr lang="ja-JP" altLang="en-US" sz="1100" dirty="0">
                <a:solidFill>
                  <a:srgbClr val="0070C0"/>
                </a:solidFill>
                <a:latin typeface="Meiryo UI" panose="020B0604030504040204" pitchFamily="50" charset="-128"/>
                <a:ea typeface="Meiryo UI" panose="020B0604030504040204" pitchFamily="50" charset="-128"/>
              </a:rPr>
              <a:t>：世界有数の大手自動車部品メーカー（“</a:t>
            </a:r>
            <a:r>
              <a:rPr lang="en-US" altLang="ja-JP" sz="1100" dirty="0">
                <a:solidFill>
                  <a:srgbClr val="0070C0"/>
                </a:solidFill>
                <a:latin typeface="Meiryo UI" panose="020B0604030504040204" pitchFamily="50" charset="-128"/>
                <a:ea typeface="Meiryo UI" panose="020B0604030504040204" pitchFamily="50" charset="-128"/>
              </a:rPr>
              <a:t>VW</a:t>
            </a:r>
            <a:r>
              <a:rPr lang="ja-JP" altLang="en-US" sz="1100" dirty="0">
                <a:solidFill>
                  <a:srgbClr val="0070C0"/>
                </a:solidFill>
                <a:latin typeface="Meiryo UI" panose="020B0604030504040204" pitchFamily="50" charset="-128"/>
                <a:ea typeface="Meiryo UI" panose="020B0604030504040204" pitchFamily="50" charset="-128"/>
              </a:rPr>
              <a:t>・</a:t>
            </a:r>
            <a:r>
              <a:rPr lang="en-US" altLang="ja-JP" sz="1100" dirty="0">
                <a:solidFill>
                  <a:srgbClr val="0070C0"/>
                </a:solidFill>
                <a:latin typeface="Meiryo UI" panose="020B0604030504040204" pitchFamily="50" charset="-128"/>
                <a:ea typeface="Meiryo UI" panose="020B0604030504040204" pitchFamily="50" charset="-128"/>
              </a:rPr>
              <a:t>BMW</a:t>
            </a:r>
            <a:r>
              <a:rPr lang="ja-JP" altLang="en-US" sz="1100" dirty="0">
                <a:solidFill>
                  <a:srgbClr val="0070C0"/>
                </a:solidFill>
                <a:latin typeface="Meiryo UI" panose="020B0604030504040204" pitchFamily="50" charset="-128"/>
                <a:ea typeface="Meiryo UI" panose="020B0604030504040204" pitchFamily="50" charset="-128"/>
              </a:rPr>
              <a:t>社”をはじめとするサプライヤー）</a:t>
            </a:r>
            <a:r>
              <a:rPr lang="en-US" altLang="ja-JP" sz="1100" dirty="0">
                <a:solidFill>
                  <a:srgbClr val="0070C0"/>
                </a:solidFill>
                <a:latin typeface="Meiryo UI" panose="020B0604030504040204" pitchFamily="50" charset="-128"/>
                <a:ea typeface="Meiryo UI" panose="020B0604030504040204" pitchFamily="50" charset="-128"/>
              </a:rPr>
              <a:t>ZF</a:t>
            </a:r>
            <a:r>
              <a:rPr lang="ja-JP" altLang="en-US" sz="1100" dirty="0">
                <a:solidFill>
                  <a:srgbClr val="0070C0"/>
                </a:solidFill>
                <a:latin typeface="Meiryo UI" panose="020B0604030504040204" pitchFamily="50" charset="-128"/>
                <a:ea typeface="Meiryo UI" panose="020B0604030504040204" pitchFamily="50" charset="-128"/>
              </a:rPr>
              <a:t>は歯車工場</a:t>
            </a:r>
            <a:r>
              <a:rPr lang="en-US" altLang="ja-JP" sz="1100" dirty="0" err="1">
                <a:solidFill>
                  <a:srgbClr val="0070C0"/>
                </a:solidFill>
                <a:latin typeface="Meiryo UI" panose="020B0604030504040204" pitchFamily="50" charset="-128"/>
                <a:ea typeface="Meiryo UI" panose="020B0604030504040204" pitchFamily="50" charset="-128"/>
              </a:rPr>
              <a:t>Zahnradfabrik</a:t>
            </a:r>
            <a:r>
              <a:rPr lang="ja-JP" altLang="en-US" sz="1100" dirty="0">
                <a:solidFill>
                  <a:srgbClr val="0070C0"/>
                </a:solidFill>
                <a:latin typeface="Meiryo UI" panose="020B0604030504040204" pitchFamily="50" charset="-128"/>
                <a:ea typeface="Meiryo UI" panose="020B0604030504040204" pitchFamily="50" charset="-128"/>
              </a:rPr>
              <a:t>の略称です。</a:t>
            </a:r>
            <a:endParaRPr lang="en-US" altLang="ja-JP" sz="1100" dirty="0">
              <a:solidFill>
                <a:srgbClr val="0070C0"/>
              </a:solidFill>
              <a:latin typeface="Meiryo UI" panose="020B0604030504040204" pitchFamily="50" charset="-128"/>
              <a:ea typeface="Meiryo UI" panose="020B0604030504040204" pitchFamily="50" charset="-128"/>
            </a:endParaRPr>
          </a:p>
          <a:p>
            <a:pPr marL="171450" lvl="0" indent="-171450">
              <a:buFont typeface="Wingdings" panose="05000000000000000000" pitchFamily="2" charset="2"/>
              <a:buChar char="ü"/>
            </a:pPr>
            <a:r>
              <a:rPr lang="ja-JP" altLang="en-US" sz="1200" b="1" u="sng" dirty="0">
                <a:solidFill>
                  <a:srgbClr val="0070C0"/>
                </a:solidFill>
                <a:latin typeface="Meiryo UI" panose="020B0604030504040204" pitchFamily="50" charset="-128"/>
                <a:ea typeface="Meiryo UI" panose="020B0604030504040204" pitchFamily="50" charset="-128"/>
              </a:rPr>
              <a:t>ライスハウァー本社（スイス）</a:t>
            </a:r>
            <a:endParaRPr lang="en-US" altLang="ja-JP" sz="1200" b="1" u="sng" dirty="0">
              <a:solidFill>
                <a:srgbClr val="0070C0"/>
              </a:solidFill>
              <a:latin typeface="Meiryo UI" panose="020B0604030504040204" pitchFamily="50" charset="-128"/>
              <a:ea typeface="Meiryo UI" panose="020B0604030504040204" pitchFamily="50" charset="-128"/>
            </a:endParaRPr>
          </a:p>
          <a:p>
            <a:pPr lvl="0"/>
            <a:r>
              <a:rPr lang="ja-JP" altLang="en-US" sz="1100" dirty="0">
                <a:solidFill>
                  <a:srgbClr val="0070C0"/>
                </a:solidFill>
                <a:latin typeface="Meiryo UI" panose="020B0604030504040204" pitchFamily="50" charset="-128"/>
                <a:ea typeface="Meiryo UI" panose="020B0604030504040204" pitchFamily="50" charset="-128"/>
              </a:rPr>
              <a:t>：創成歯車研削盤を世界で最初に製作した、世界を代表する歯車研削盤メーカー。</a:t>
            </a:r>
            <a:endParaRPr lang="en-US" altLang="ja-JP" sz="1100" dirty="0">
              <a:solidFill>
                <a:srgbClr val="0070C0"/>
              </a:solidFill>
              <a:latin typeface="Meiryo UI" panose="020B0604030504040204" pitchFamily="50" charset="-128"/>
              <a:ea typeface="Meiryo UI" panose="020B0604030504040204" pitchFamily="50" charset="-128"/>
            </a:endParaRPr>
          </a:p>
          <a:p>
            <a:pPr lvl="0"/>
            <a:r>
              <a:rPr lang="ja-JP" altLang="en-US" sz="1200" b="1" dirty="0">
                <a:solidFill>
                  <a:prstClr val="black"/>
                </a:solidFill>
                <a:latin typeface="Meiryo UI" panose="020B0604030504040204" pitchFamily="50" charset="-128"/>
                <a:ea typeface="Meiryo UI" panose="020B0604030504040204" pitchFamily="50" charset="-128"/>
              </a:rPr>
              <a:t>③アルプスの中で屈指の人気を誇る</a:t>
            </a:r>
            <a:r>
              <a:rPr lang="ja-JP" altLang="en-US" sz="1200" b="1" dirty="0">
                <a:solidFill>
                  <a:srgbClr val="C00000"/>
                </a:solidFill>
                <a:latin typeface="Meiryo UI" panose="020B0604030504040204" pitchFamily="50" charset="-128"/>
                <a:ea typeface="Meiryo UI" panose="020B0604030504040204" pitchFamily="50" charset="-128"/>
              </a:rPr>
              <a:t>“ユングフラウヨッホ”</a:t>
            </a:r>
            <a:r>
              <a:rPr lang="ja-JP" altLang="en-US" sz="1200" b="1" dirty="0">
                <a:solidFill>
                  <a:prstClr val="black"/>
                </a:solidFill>
                <a:latin typeface="Meiryo UI" panose="020B0604030504040204" pitchFamily="50" charset="-128"/>
                <a:ea typeface="Meiryo UI" panose="020B0604030504040204" pitchFamily="50" charset="-128"/>
              </a:rPr>
              <a:t>をご満喫頂ける行程です</a:t>
            </a:r>
            <a:r>
              <a:rPr lang="ja-JP" altLang="en-US" sz="1100" b="1" dirty="0">
                <a:solidFill>
                  <a:prstClr val="black"/>
                </a:solidFill>
                <a:latin typeface="Meiryo UI" panose="020B0604030504040204" pitchFamily="50" charset="-128"/>
                <a:ea typeface="Meiryo UI" panose="020B0604030504040204" pitchFamily="50" charset="-128"/>
              </a:rPr>
              <a:t>。</a:t>
            </a:r>
            <a:endParaRPr lang="en-US" altLang="ja-JP" sz="1100" b="1" dirty="0">
              <a:solidFill>
                <a:prstClr val="black"/>
              </a:solidFill>
              <a:latin typeface="Meiryo UI" panose="020B0604030504040204" pitchFamily="50" charset="-128"/>
              <a:ea typeface="Meiryo UI" panose="020B0604030504040204" pitchFamily="50" charset="-128"/>
            </a:endParaRPr>
          </a:p>
        </p:txBody>
      </p:sp>
      <p:sp>
        <p:nvSpPr>
          <p:cNvPr id="44" name="正方形/長方形 43">
            <a:extLst>
              <a:ext uri="{FF2B5EF4-FFF2-40B4-BE49-F238E27FC236}">
                <a16:creationId xmlns:a16="http://schemas.microsoft.com/office/drawing/2014/main" id="{F3B00D31-185F-4240-84B7-8161C296CEC8}"/>
              </a:ext>
            </a:extLst>
          </p:cNvPr>
          <p:cNvSpPr/>
          <p:nvPr/>
        </p:nvSpPr>
        <p:spPr>
          <a:xfrm>
            <a:off x="41750" y="6867608"/>
            <a:ext cx="2216801" cy="338554"/>
          </a:xfrm>
          <a:prstGeom prst="rect">
            <a:avLst/>
          </a:prstGeom>
        </p:spPr>
        <p:txBody>
          <a:bodyPr wrap="square">
            <a:spAutoFit/>
          </a:bodyPr>
          <a:lstStyle/>
          <a:p>
            <a:pPr lvl="0"/>
            <a:r>
              <a:rPr lang="ja-JP" altLang="en-US" sz="1600" b="1" dirty="0">
                <a:solidFill>
                  <a:schemeClr val="tx1">
                    <a:lumMod val="95000"/>
                    <a:lumOff val="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▶ツアーのポイント！</a:t>
            </a:r>
            <a:endParaRPr lang="en-US" altLang="ja-JP" sz="1600" b="1" dirty="0">
              <a:solidFill>
                <a:schemeClr val="tx1">
                  <a:lumMod val="95000"/>
                  <a:lumOff val="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2" name="正方形/長方形 1">
            <a:extLst>
              <a:ext uri="{FF2B5EF4-FFF2-40B4-BE49-F238E27FC236}">
                <a16:creationId xmlns:a16="http://schemas.microsoft.com/office/drawing/2014/main" id="{5E280A03-3407-4B5E-8F47-7006C03BA031}"/>
              </a:ext>
            </a:extLst>
          </p:cNvPr>
          <p:cNvSpPr/>
          <p:nvPr/>
        </p:nvSpPr>
        <p:spPr>
          <a:xfrm>
            <a:off x="4221201" y="6920613"/>
            <a:ext cx="2367630" cy="276268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 name="図 13">
            <a:extLst>
              <a:ext uri="{FF2B5EF4-FFF2-40B4-BE49-F238E27FC236}">
                <a16:creationId xmlns:a16="http://schemas.microsoft.com/office/drawing/2014/main" id="{7168850C-91A1-40F1-9147-C50EF1344A99}"/>
              </a:ext>
            </a:extLst>
          </p:cNvPr>
          <p:cNvPicPr>
            <a:picLocks noChangeAspect="1"/>
          </p:cNvPicPr>
          <p:nvPr/>
        </p:nvPicPr>
        <p:blipFill>
          <a:blip r:embed="rId3"/>
          <a:stretch>
            <a:fillRect/>
          </a:stretch>
        </p:blipFill>
        <p:spPr>
          <a:xfrm>
            <a:off x="4266045" y="6938832"/>
            <a:ext cx="2277940" cy="2694433"/>
          </a:xfrm>
          <a:prstGeom prst="rect">
            <a:avLst/>
          </a:prstGeom>
        </p:spPr>
      </p:pic>
      <p:grpSp>
        <p:nvGrpSpPr>
          <p:cNvPr id="16" name="グループ化 15">
            <a:extLst>
              <a:ext uri="{FF2B5EF4-FFF2-40B4-BE49-F238E27FC236}">
                <a16:creationId xmlns:a16="http://schemas.microsoft.com/office/drawing/2014/main" id="{2A10A824-ABA7-443A-959C-B14B20464701}"/>
              </a:ext>
            </a:extLst>
          </p:cNvPr>
          <p:cNvGrpSpPr>
            <a:grpSpLocks/>
          </p:cNvGrpSpPr>
          <p:nvPr/>
        </p:nvGrpSpPr>
        <p:grpSpPr bwMode="auto">
          <a:xfrm>
            <a:off x="2101409" y="6374496"/>
            <a:ext cx="4442576" cy="538609"/>
            <a:chOff x="-280787" y="920254"/>
            <a:chExt cx="8010481" cy="588393"/>
          </a:xfrm>
        </p:grpSpPr>
        <p:sp>
          <p:nvSpPr>
            <p:cNvPr id="17" name="テキスト ボックス 3">
              <a:extLst>
                <a:ext uri="{FF2B5EF4-FFF2-40B4-BE49-F238E27FC236}">
                  <a16:creationId xmlns:a16="http://schemas.microsoft.com/office/drawing/2014/main" id="{CF36409A-E780-46AC-95FC-32EF8DA3F6D0}"/>
                </a:ext>
              </a:extLst>
            </p:cNvPr>
            <p:cNvSpPr txBox="1"/>
            <p:nvPr/>
          </p:nvSpPr>
          <p:spPr>
            <a:xfrm>
              <a:off x="4196245" y="920254"/>
              <a:ext cx="3436655" cy="369764"/>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nSpc>
                  <a:spcPts val="1200"/>
                </a:lnSpc>
              </a:pPr>
              <a:r>
                <a:rPr lang="ja-JP" altLang="en-US" sz="700" dirty="0">
                  <a:solidFill>
                    <a:schemeClr val="tx1"/>
                  </a:solidFill>
                  <a:latin typeface="+mn-lt"/>
                  <a:ea typeface="+mn-ea"/>
                  <a:cs typeface="+mn-cs"/>
                </a:rPr>
                <a:t>☆時間帯の目安</a:t>
              </a:r>
              <a:endParaRPr lang="en-US" altLang="ja-JP" sz="700" dirty="0">
                <a:solidFill>
                  <a:schemeClr val="tx1"/>
                </a:solidFill>
                <a:latin typeface="+mn-lt"/>
                <a:ea typeface="+mn-ea"/>
                <a:cs typeface="+mn-cs"/>
              </a:endParaRPr>
            </a:p>
            <a:p>
              <a:pPr>
                <a:lnSpc>
                  <a:spcPts val="1000"/>
                </a:lnSpc>
              </a:pPr>
              <a:endParaRPr lang="ja-JP" altLang="en-US" sz="900" dirty="0">
                <a:solidFill>
                  <a:schemeClr val="tx1"/>
                </a:solidFill>
                <a:latin typeface="+mn-lt"/>
                <a:ea typeface="+mn-ea"/>
                <a:cs typeface="+mn-cs"/>
              </a:endParaRPr>
            </a:p>
          </p:txBody>
        </p:sp>
        <p:pic>
          <p:nvPicPr>
            <p:cNvPr id="18" name="Picture 24">
              <a:extLst>
                <a:ext uri="{FF2B5EF4-FFF2-40B4-BE49-F238E27FC236}">
                  <a16:creationId xmlns:a16="http://schemas.microsoft.com/office/drawing/2014/main" id="{6ED29A8A-E98B-4412-B607-3D2F3354F53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0787" y="972992"/>
              <a:ext cx="8010481" cy="535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正方形/長方形 2">
            <a:extLst>
              <a:ext uri="{FF2B5EF4-FFF2-40B4-BE49-F238E27FC236}">
                <a16:creationId xmlns:a16="http://schemas.microsoft.com/office/drawing/2014/main" id="{3BDDD326-AF2D-4AFC-A13E-9A2CA0AC3278}"/>
              </a:ext>
            </a:extLst>
          </p:cNvPr>
          <p:cNvSpPr/>
          <p:nvPr/>
        </p:nvSpPr>
        <p:spPr>
          <a:xfrm>
            <a:off x="239020" y="6477161"/>
            <a:ext cx="4361911" cy="338554"/>
          </a:xfrm>
          <a:prstGeom prst="rect">
            <a:avLst/>
          </a:prstGeom>
        </p:spPr>
        <p:txBody>
          <a:bodyPr wrap="square">
            <a:spAutoFit/>
          </a:bodyPr>
          <a:lstStyle/>
          <a:p>
            <a:r>
              <a:rPr lang="en-US" altLang="ja-JP" sz="800" dirty="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視察先</a:t>
            </a:r>
            <a:r>
              <a:rPr lang="en-US" altLang="ja-JP" sz="800" dirty="0">
                <a:latin typeface="Meiryo UI" panose="020B0604030504040204" pitchFamily="50" charset="-128"/>
                <a:ea typeface="Meiryo UI" panose="020B0604030504040204" pitchFamily="50" charset="-128"/>
              </a:rPr>
              <a:t>/ </a:t>
            </a:r>
            <a:r>
              <a:rPr lang="ja-JP" altLang="en-US" sz="800" dirty="0">
                <a:latin typeface="Meiryo UI" panose="020B0604030504040204" pitchFamily="50" charset="-128"/>
                <a:ea typeface="Meiryo UI" panose="020B0604030504040204" pitchFamily="50" charset="-128"/>
              </a:rPr>
              <a:t>航空発着時間、交通機関スケジュール等は変更になることがございます。</a:t>
            </a:r>
            <a:endParaRPr lang="en-US" altLang="ja-JP" sz="800" dirty="0">
              <a:latin typeface="Meiryo UI" panose="020B0604030504040204" pitchFamily="50" charset="-128"/>
              <a:ea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rPr>
              <a:t>　航空会社</a:t>
            </a:r>
            <a:r>
              <a:rPr lang="en-US" altLang="ja-JP" sz="800" dirty="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ドイツ　ルフトハンザ航空</a:t>
            </a:r>
          </a:p>
        </p:txBody>
      </p:sp>
      <p:pic>
        <p:nvPicPr>
          <p:cNvPr id="46" name="図 45">
            <a:extLst>
              <a:ext uri="{FF2B5EF4-FFF2-40B4-BE49-F238E27FC236}">
                <a16:creationId xmlns:a16="http://schemas.microsoft.com/office/drawing/2014/main" id="{8A341CD8-8292-4571-8BA0-A07D7EA96D4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03937" y="8796967"/>
            <a:ext cx="951903" cy="538609"/>
          </a:xfrm>
          <a:prstGeom prst="rect">
            <a:avLst/>
          </a:prstGeom>
        </p:spPr>
      </p:pic>
      <p:pic>
        <p:nvPicPr>
          <p:cNvPr id="19" name="図 18">
            <a:extLst>
              <a:ext uri="{FF2B5EF4-FFF2-40B4-BE49-F238E27FC236}">
                <a16:creationId xmlns:a16="http://schemas.microsoft.com/office/drawing/2014/main" id="{AC4F0298-994B-44FB-85BD-8594BFAAB333}"/>
              </a:ext>
            </a:extLst>
          </p:cNvPr>
          <p:cNvPicPr>
            <a:picLocks noChangeAspect="1"/>
          </p:cNvPicPr>
          <p:nvPr/>
        </p:nvPicPr>
        <p:blipFill rotWithShape="1">
          <a:blip r:embed="rId6"/>
          <a:srcRect l="15972" t="14993" r="15546" b="14170"/>
          <a:stretch/>
        </p:blipFill>
        <p:spPr>
          <a:xfrm>
            <a:off x="5167022" y="6961867"/>
            <a:ext cx="583311" cy="435637"/>
          </a:xfrm>
          <a:prstGeom prst="rect">
            <a:avLst/>
          </a:prstGeom>
        </p:spPr>
      </p:pic>
      <p:pic>
        <p:nvPicPr>
          <p:cNvPr id="6" name="グラフィックス 5" descr="マーカー">
            <a:extLst>
              <a:ext uri="{FF2B5EF4-FFF2-40B4-BE49-F238E27FC236}">
                <a16:creationId xmlns:a16="http://schemas.microsoft.com/office/drawing/2014/main" id="{901B0064-8B9F-41F1-8C09-14DC21FB384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721101" y="6912059"/>
            <a:ext cx="401077" cy="401077"/>
          </a:xfrm>
          <a:prstGeom prst="rect">
            <a:avLst/>
          </a:prstGeom>
        </p:spPr>
      </p:pic>
      <p:pic>
        <p:nvPicPr>
          <p:cNvPr id="23" name="グラフィックス 22" descr="マーカー">
            <a:extLst>
              <a:ext uri="{FF2B5EF4-FFF2-40B4-BE49-F238E27FC236}">
                <a16:creationId xmlns:a16="http://schemas.microsoft.com/office/drawing/2014/main" id="{BE9623D5-6C2B-4E71-A6A7-5B5712C130F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20024" y="9014452"/>
            <a:ext cx="401077" cy="401077"/>
          </a:xfrm>
          <a:prstGeom prst="rect">
            <a:avLst/>
          </a:prstGeom>
        </p:spPr>
      </p:pic>
      <p:pic>
        <p:nvPicPr>
          <p:cNvPr id="8" name="グラフィックス 7" descr="飛行機">
            <a:extLst>
              <a:ext uri="{FF2B5EF4-FFF2-40B4-BE49-F238E27FC236}">
                <a16:creationId xmlns:a16="http://schemas.microsoft.com/office/drawing/2014/main" id="{20594438-6C77-473F-8F4D-A6F5F6867AD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3085432">
            <a:off x="4839359" y="7670825"/>
            <a:ext cx="757461" cy="757461"/>
          </a:xfrm>
          <a:prstGeom prst="rect">
            <a:avLst/>
          </a:prstGeom>
        </p:spPr>
      </p:pic>
    </p:spTree>
    <p:extLst>
      <p:ext uri="{BB962C8B-B14F-4D97-AF65-F5344CB8AC3E}">
        <p14:creationId xmlns:p14="http://schemas.microsoft.com/office/powerpoint/2010/main" val="6174781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正方形/長方形 20">
            <a:extLst>
              <a:ext uri="{FF2B5EF4-FFF2-40B4-BE49-F238E27FC236}">
                <a16:creationId xmlns:a16="http://schemas.microsoft.com/office/drawing/2014/main" id="{D5CDF810-BFDF-4C36-A522-AB99730CCAF8}"/>
              </a:ext>
            </a:extLst>
          </p:cNvPr>
          <p:cNvSpPr/>
          <p:nvPr/>
        </p:nvSpPr>
        <p:spPr>
          <a:xfrm>
            <a:off x="2352566" y="8095836"/>
            <a:ext cx="6687403" cy="538609"/>
          </a:xfrm>
          <a:prstGeom prst="rect">
            <a:avLst/>
          </a:prstGeom>
        </p:spPr>
        <p:txBody>
          <a:bodyPr wrap="square">
            <a:spAutoFit/>
          </a:bodyPr>
          <a:lstStyle/>
          <a:p>
            <a:pPr algn="ctr"/>
            <a:endParaRPr lang="ja-JP" altLang="en-US" b="1" dirty="0">
              <a:ln>
                <a:solidFill>
                  <a:schemeClr val="bg1">
                    <a:lumMod val="50000"/>
                  </a:schemeClr>
                </a:solidFill>
              </a:ln>
              <a:solidFill>
                <a:schemeClr val="bg1"/>
              </a:solidFill>
            </a:endParaRPr>
          </a:p>
          <a:p>
            <a:pPr algn="ctr"/>
            <a:endParaRPr lang="en-US" altLang="ja-JP" sz="1100" b="1" dirty="0">
              <a:solidFill>
                <a:srgbClr val="002060"/>
              </a:solidFill>
            </a:endParaRPr>
          </a:p>
        </p:txBody>
      </p:sp>
      <p:graphicFrame>
        <p:nvGraphicFramePr>
          <p:cNvPr id="22" name="表 21">
            <a:extLst>
              <a:ext uri="{FF2B5EF4-FFF2-40B4-BE49-F238E27FC236}">
                <a16:creationId xmlns:a16="http://schemas.microsoft.com/office/drawing/2014/main" id="{91FE2181-7E0F-42F6-9ECB-AAD0ACB25FA4}"/>
              </a:ext>
            </a:extLst>
          </p:cNvPr>
          <p:cNvGraphicFramePr>
            <a:graphicFrameLocks noGrp="1"/>
          </p:cNvGraphicFramePr>
          <p:nvPr>
            <p:extLst>
              <p:ext uri="{D42A27DB-BD31-4B8C-83A1-F6EECF244321}">
                <p14:modId xmlns:p14="http://schemas.microsoft.com/office/powerpoint/2010/main" val="3503091622"/>
              </p:ext>
            </p:extLst>
          </p:nvPr>
        </p:nvGraphicFramePr>
        <p:xfrm>
          <a:off x="0" y="-196948"/>
          <a:ext cx="6873070" cy="8436110"/>
        </p:xfrm>
        <a:graphic>
          <a:graphicData uri="http://schemas.openxmlformats.org/drawingml/2006/table">
            <a:tbl>
              <a:tblPr firstRow="1" bandRow="1"/>
              <a:tblGrid>
                <a:gridCol w="1002303">
                  <a:extLst>
                    <a:ext uri="{9D8B030D-6E8A-4147-A177-3AD203B41FA5}">
                      <a16:colId xmlns:a16="http://schemas.microsoft.com/office/drawing/2014/main" val="20000"/>
                    </a:ext>
                  </a:extLst>
                </a:gridCol>
                <a:gridCol w="5870767">
                  <a:extLst>
                    <a:ext uri="{9D8B030D-6E8A-4147-A177-3AD203B41FA5}">
                      <a16:colId xmlns:a16="http://schemas.microsoft.com/office/drawing/2014/main" val="20001"/>
                    </a:ext>
                  </a:extLst>
                </a:gridCol>
              </a:tblGrid>
              <a:tr h="248688">
                <a:tc gridSpan="2">
                  <a:txBody>
                    <a:bodyPr/>
                    <a:lstStyle>
                      <a:lvl1pPr marL="0" algn="l" defTabSz="685800" rtl="0" eaLnBrk="1" latinLnBrk="0" hangingPunct="1">
                        <a:defRPr kumimoji="1" sz="1350" b="1" kern="1200">
                          <a:solidFill>
                            <a:schemeClr val="lt1"/>
                          </a:solidFill>
                          <a:latin typeface="Calibri"/>
                        </a:defRPr>
                      </a:lvl1pPr>
                      <a:lvl2pPr marL="342900" algn="l" defTabSz="685800" rtl="0" eaLnBrk="1" latinLnBrk="0" hangingPunct="1">
                        <a:defRPr kumimoji="1" sz="1350" b="1" kern="1200">
                          <a:solidFill>
                            <a:schemeClr val="lt1"/>
                          </a:solidFill>
                          <a:latin typeface="Calibri"/>
                        </a:defRPr>
                      </a:lvl2pPr>
                      <a:lvl3pPr marL="685800" algn="l" defTabSz="685800" rtl="0" eaLnBrk="1" latinLnBrk="0" hangingPunct="1">
                        <a:defRPr kumimoji="1" sz="1350" b="1" kern="1200">
                          <a:solidFill>
                            <a:schemeClr val="lt1"/>
                          </a:solidFill>
                          <a:latin typeface="Calibri"/>
                        </a:defRPr>
                      </a:lvl3pPr>
                      <a:lvl4pPr marL="1028700" algn="l" defTabSz="685800" rtl="0" eaLnBrk="1" latinLnBrk="0" hangingPunct="1">
                        <a:defRPr kumimoji="1" sz="1350" b="1" kern="1200">
                          <a:solidFill>
                            <a:schemeClr val="lt1"/>
                          </a:solidFill>
                          <a:latin typeface="Calibri"/>
                        </a:defRPr>
                      </a:lvl4pPr>
                      <a:lvl5pPr marL="1371600" algn="l" defTabSz="685800" rtl="0" eaLnBrk="1" latinLnBrk="0" hangingPunct="1">
                        <a:defRPr kumimoji="1" sz="1350" b="1" kern="1200">
                          <a:solidFill>
                            <a:schemeClr val="lt1"/>
                          </a:solidFill>
                          <a:latin typeface="Calibri"/>
                        </a:defRPr>
                      </a:lvl5pPr>
                      <a:lvl6pPr marL="1714500" algn="l" defTabSz="685800" rtl="0" eaLnBrk="1" latinLnBrk="0" hangingPunct="1">
                        <a:defRPr kumimoji="1" sz="1350" b="1" kern="1200">
                          <a:solidFill>
                            <a:schemeClr val="lt1"/>
                          </a:solidFill>
                          <a:latin typeface="Calibri"/>
                        </a:defRPr>
                      </a:lvl6pPr>
                      <a:lvl7pPr marL="2057400" algn="l" defTabSz="685800" rtl="0" eaLnBrk="1" latinLnBrk="0" hangingPunct="1">
                        <a:defRPr kumimoji="1" sz="1350" b="1" kern="1200">
                          <a:solidFill>
                            <a:schemeClr val="lt1"/>
                          </a:solidFill>
                          <a:latin typeface="Calibri"/>
                        </a:defRPr>
                      </a:lvl7pPr>
                      <a:lvl8pPr marL="2400300" algn="l" defTabSz="685800" rtl="0" eaLnBrk="1" latinLnBrk="0" hangingPunct="1">
                        <a:defRPr kumimoji="1" sz="1350" b="1" kern="1200">
                          <a:solidFill>
                            <a:schemeClr val="lt1"/>
                          </a:solidFill>
                          <a:latin typeface="Calibri"/>
                        </a:defRPr>
                      </a:lvl8pPr>
                      <a:lvl9pPr marL="2743200" algn="l" defTabSz="685800" rtl="0" eaLnBrk="1" latinLnBrk="0" hangingPunct="1">
                        <a:defRPr kumimoji="1" sz="1350" b="1" kern="1200">
                          <a:solidFill>
                            <a:schemeClr val="lt1"/>
                          </a:solidFill>
                          <a:latin typeface="Calibri"/>
                        </a:defRPr>
                      </a:lvl9pPr>
                    </a:lstStyle>
                    <a:p>
                      <a:pPr algn="ctr"/>
                      <a:r>
                        <a:rPr kumimoji="1" lang="ja-JP" altLang="en-US" sz="1000" b="1" dirty="0">
                          <a:latin typeface="Meiryo UI" pitchFamily="50" charset="-128"/>
                          <a:ea typeface="Meiryo UI" pitchFamily="50" charset="-128"/>
                          <a:cs typeface="Meiryo UI" pitchFamily="50" charset="-128"/>
                        </a:rPr>
                        <a:t>募集要項・ご旅行条件</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ysClr val="windowText" lastClr="000000"/>
                    </a:solidFill>
                  </a:tcPr>
                </a:tc>
                <a:tc hMerge="1">
                  <a:txBody>
                    <a:bodyPr/>
                    <a:lstStyle/>
                    <a:p>
                      <a:endParaRPr kumimoji="1" lang="ja-JP" altLang="en-US" sz="800" b="0" dirty="0"/>
                    </a:p>
                  </a:txBody>
                  <a:tcPr/>
                </a:tc>
                <a:extLst>
                  <a:ext uri="{0D108BD9-81ED-4DB2-BD59-A6C34878D82A}">
                    <a16:rowId xmlns:a16="http://schemas.microsoft.com/office/drawing/2014/main" val="10000"/>
                  </a:ext>
                </a:extLst>
              </a:tr>
              <a:tr h="1398874">
                <a:tc>
                  <a:txBody>
                    <a:bodyPr/>
                    <a:lstStyle>
                      <a:lvl1pPr marL="0" algn="l" defTabSz="685800" rtl="0" eaLnBrk="1" latinLnBrk="0" hangingPunct="1">
                        <a:defRPr kumimoji="1" sz="1350" kern="1200">
                          <a:solidFill>
                            <a:schemeClr val="dk1"/>
                          </a:solidFill>
                          <a:latin typeface="Calibri"/>
                        </a:defRPr>
                      </a:lvl1pPr>
                      <a:lvl2pPr marL="342900" algn="l" defTabSz="685800" rtl="0" eaLnBrk="1" latinLnBrk="0" hangingPunct="1">
                        <a:defRPr kumimoji="1" sz="1350" kern="1200">
                          <a:solidFill>
                            <a:schemeClr val="dk1"/>
                          </a:solidFill>
                          <a:latin typeface="Calibri"/>
                        </a:defRPr>
                      </a:lvl2pPr>
                      <a:lvl3pPr marL="685800" algn="l" defTabSz="685800" rtl="0" eaLnBrk="1" latinLnBrk="0" hangingPunct="1">
                        <a:defRPr kumimoji="1" sz="1350" kern="1200">
                          <a:solidFill>
                            <a:schemeClr val="dk1"/>
                          </a:solidFill>
                          <a:latin typeface="Calibri"/>
                        </a:defRPr>
                      </a:lvl3pPr>
                      <a:lvl4pPr marL="1028700" algn="l" defTabSz="685800" rtl="0" eaLnBrk="1" latinLnBrk="0" hangingPunct="1">
                        <a:defRPr kumimoji="1" sz="1350" kern="1200">
                          <a:solidFill>
                            <a:schemeClr val="dk1"/>
                          </a:solidFill>
                          <a:latin typeface="Calibri"/>
                        </a:defRPr>
                      </a:lvl4pPr>
                      <a:lvl5pPr marL="1371600" algn="l" defTabSz="685800" rtl="0" eaLnBrk="1" latinLnBrk="0" hangingPunct="1">
                        <a:defRPr kumimoji="1" sz="1350" kern="1200">
                          <a:solidFill>
                            <a:schemeClr val="dk1"/>
                          </a:solidFill>
                          <a:latin typeface="Calibri"/>
                        </a:defRPr>
                      </a:lvl5pPr>
                      <a:lvl6pPr marL="1714500" algn="l" defTabSz="685800" rtl="0" eaLnBrk="1" latinLnBrk="0" hangingPunct="1">
                        <a:defRPr kumimoji="1" sz="1350" kern="1200">
                          <a:solidFill>
                            <a:schemeClr val="dk1"/>
                          </a:solidFill>
                          <a:latin typeface="Calibri"/>
                        </a:defRPr>
                      </a:lvl6pPr>
                      <a:lvl7pPr marL="2057400" algn="l" defTabSz="685800" rtl="0" eaLnBrk="1" latinLnBrk="0" hangingPunct="1">
                        <a:defRPr kumimoji="1" sz="1350" kern="1200">
                          <a:solidFill>
                            <a:schemeClr val="dk1"/>
                          </a:solidFill>
                          <a:latin typeface="Calibri"/>
                        </a:defRPr>
                      </a:lvl7pPr>
                      <a:lvl8pPr marL="2400300" algn="l" defTabSz="685800" rtl="0" eaLnBrk="1" latinLnBrk="0" hangingPunct="1">
                        <a:defRPr kumimoji="1" sz="1350" kern="1200">
                          <a:solidFill>
                            <a:schemeClr val="dk1"/>
                          </a:solidFill>
                          <a:latin typeface="Calibri"/>
                        </a:defRPr>
                      </a:lvl8pPr>
                      <a:lvl9pPr marL="2743200" algn="l" defTabSz="685800" rtl="0" eaLnBrk="1" latinLnBrk="0" hangingPunct="1">
                        <a:defRPr kumimoji="1" sz="1350" kern="1200">
                          <a:solidFill>
                            <a:schemeClr val="dk1"/>
                          </a:solidFill>
                          <a:latin typeface="Calibri"/>
                        </a:defRPr>
                      </a:lvl9pPr>
                    </a:lstStyle>
                    <a:p>
                      <a:r>
                        <a:rPr kumimoji="1" lang="ja-JP" altLang="en-US" sz="900" b="1" dirty="0">
                          <a:latin typeface="Meiryo UI" pitchFamily="50" charset="-128"/>
                          <a:ea typeface="Meiryo UI" pitchFamily="50" charset="-128"/>
                          <a:cs typeface="Meiryo UI" pitchFamily="50" charset="-128"/>
                        </a:rPr>
                        <a:t>ご旅行代金</a:t>
                      </a:r>
                      <a:endParaRPr kumimoji="1" lang="en-US" altLang="ja-JP" sz="900" b="1" dirty="0">
                        <a:latin typeface="Meiryo UI" pitchFamily="50" charset="-128"/>
                        <a:ea typeface="Meiryo UI" pitchFamily="50" charset="-128"/>
                        <a:cs typeface="Meiryo UI" pitchFamily="50" charset="-128"/>
                      </a:endParaRPr>
                    </a:p>
                    <a:p>
                      <a:endParaRPr kumimoji="1" lang="en-US" altLang="ja-JP" sz="1050" b="0" dirty="0">
                        <a:latin typeface="Meiryo UI" pitchFamily="50" charset="-128"/>
                        <a:ea typeface="Meiryo UI" pitchFamily="50" charset="-128"/>
                        <a:cs typeface="Meiryo UI" pitchFamily="50" charset="-128"/>
                      </a:endParaRPr>
                    </a:p>
                    <a:p>
                      <a:endParaRPr kumimoji="1" lang="en-US" altLang="ja-JP" sz="1050" b="0" dirty="0">
                        <a:latin typeface="Meiryo UI" pitchFamily="50" charset="-128"/>
                        <a:ea typeface="Meiryo UI" pitchFamily="50" charset="-128"/>
                        <a:cs typeface="Meiryo UI" pitchFamily="50" charset="-128"/>
                      </a:endParaRPr>
                    </a:p>
                    <a:p>
                      <a:endParaRPr kumimoji="1" lang="en-US" altLang="ja-JP" sz="1050" b="0" dirty="0">
                        <a:latin typeface="Meiryo UI" pitchFamily="50" charset="-128"/>
                        <a:ea typeface="Meiryo UI" pitchFamily="50" charset="-128"/>
                        <a:cs typeface="Meiryo UI" pitchFamily="50" charset="-128"/>
                      </a:endParaRPr>
                    </a:p>
                    <a:p>
                      <a:endParaRPr kumimoji="1" lang="en-US" altLang="ja-JP" sz="1050" b="0" dirty="0">
                        <a:latin typeface="Meiryo UI" pitchFamily="50" charset="-128"/>
                        <a:ea typeface="Meiryo UI" pitchFamily="50" charset="-128"/>
                        <a:cs typeface="Meiryo UI" pitchFamily="50" charset="-128"/>
                      </a:endParaRPr>
                    </a:p>
                    <a:p>
                      <a:endParaRPr kumimoji="1" lang="ja-JP" altLang="en-US" sz="1050" b="0" dirty="0">
                        <a:latin typeface="Meiryo UI" pitchFamily="50" charset="-128"/>
                        <a:ea typeface="Meiryo UI" pitchFamily="50" charset="-128"/>
                        <a:cs typeface="Meiryo UI" pitchFamily="50" charset="-128"/>
                      </a:endParaRP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ysClr val="windowText" lastClr="000000">
                        <a:tint val="20000"/>
                      </a:sysClr>
                    </a:solidFill>
                  </a:tcPr>
                </a:tc>
                <a:tc>
                  <a:txBody>
                    <a:bodyPr/>
                    <a:lstStyle>
                      <a:lvl1pPr marL="0" algn="l" defTabSz="685800" rtl="0" eaLnBrk="1" latinLnBrk="0" hangingPunct="1">
                        <a:defRPr kumimoji="1" sz="1350" kern="1200">
                          <a:solidFill>
                            <a:schemeClr val="dk1"/>
                          </a:solidFill>
                          <a:latin typeface="Calibri"/>
                        </a:defRPr>
                      </a:lvl1pPr>
                      <a:lvl2pPr marL="342900" algn="l" defTabSz="685800" rtl="0" eaLnBrk="1" latinLnBrk="0" hangingPunct="1">
                        <a:defRPr kumimoji="1" sz="1350" kern="1200">
                          <a:solidFill>
                            <a:schemeClr val="dk1"/>
                          </a:solidFill>
                          <a:latin typeface="Calibri"/>
                        </a:defRPr>
                      </a:lvl2pPr>
                      <a:lvl3pPr marL="685800" algn="l" defTabSz="685800" rtl="0" eaLnBrk="1" latinLnBrk="0" hangingPunct="1">
                        <a:defRPr kumimoji="1" sz="1350" kern="1200">
                          <a:solidFill>
                            <a:schemeClr val="dk1"/>
                          </a:solidFill>
                          <a:latin typeface="Calibri"/>
                        </a:defRPr>
                      </a:lvl3pPr>
                      <a:lvl4pPr marL="1028700" algn="l" defTabSz="685800" rtl="0" eaLnBrk="1" latinLnBrk="0" hangingPunct="1">
                        <a:defRPr kumimoji="1" sz="1350" kern="1200">
                          <a:solidFill>
                            <a:schemeClr val="dk1"/>
                          </a:solidFill>
                          <a:latin typeface="Calibri"/>
                        </a:defRPr>
                      </a:lvl4pPr>
                      <a:lvl5pPr marL="1371600" algn="l" defTabSz="685800" rtl="0" eaLnBrk="1" latinLnBrk="0" hangingPunct="1">
                        <a:defRPr kumimoji="1" sz="1350" kern="1200">
                          <a:solidFill>
                            <a:schemeClr val="dk1"/>
                          </a:solidFill>
                          <a:latin typeface="Calibri"/>
                        </a:defRPr>
                      </a:lvl5pPr>
                      <a:lvl6pPr marL="1714500" algn="l" defTabSz="685800" rtl="0" eaLnBrk="1" latinLnBrk="0" hangingPunct="1">
                        <a:defRPr kumimoji="1" sz="1350" kern="1200">
                          <a:solidFill>
                            <a:schemeClr val="dk1"/>
                          </a:solidFill>
                          <a:latin typeface="Calibri"/>
                        </a:defRPr>
                      </a:lvl6pPr>
                      <a:lvl7pPr marL="2057400" algn="l" defTabSz="685800" rtl="0" eaLnBrk="1" latinLnBrk="0" hangingPunct="1">
                        <a:defRPr kumimoji="1" sz="1350" kern="1200">
                          <a:solidFill>
                            <a:schemeClr val="dk1"/>
                          </a:solidFill>
                          <a:latin typeface="Calibri"/>
                        </a:defRPr>
                      </a:lvl7pPr>
                      <a:lvl8pPr marL="2400300" algn="l" defTabSz="685800" rtl="0" eaLnBrk="1" latinLnBrk="0" hangingPunct="1">
                        <a:defRPr kumimoji="1" sz="1350" kern="1200">
                          <a:solidFill>
                            <a:schemeClr val="dk1"/>
                          </a:solidFill>
                          <a:latin typeface="Calibri"/>
                        </a:defRPr>
                      </a:lvl8pPr>
                      <a:lvl9pPr marL="2743200" algn="l" defTabSz="685800" rtl="0" eaLnBrk="1" latinLnBrk="0" hangingPunct="1">
                        <a:defRPr kumimoji="1" sz="1350" kern="1200">
                          <a:solidFill>
                            <a:schemeClr val="dk1"/>
                          </a:solidFill>
                          <a:latin typeface="Calibri"/>
                        </a:defRPr>
                      </a:lvl9pPr>
                    </a:lstStyle>
                    <a:p>
                      <a:r>
                        <a:rPr kumimoji="1" lang="ja-JP" altLang="en-US" sz="1100" b="0" dirty="0">
                          <a:latin typeface="Meiryo UI" pitchFamily="50" charset="-128"/>
                          <a:ea typeface="Meiryo UI" pitchFamily="50" charset="-128"/>
                          <a:cs typeface="Meiryo UI" pitchFamily="50" charset="-128"/>
                        </a:rPr>
                        <a:t>エコノミークラス、シングルルーム利用</a:t>
                      </a:r>
                      <a:endParaRPr kumimoji="1" lang="en-US" altLang="ja-JP" sz="1100" b="0" dirty="0">
                        <a:latin typeface="Meiryo UI" pitchFamily="50" charset="-128"/>
                        <a:ea typeface="Meiryo UI" pitchFamily="50" charset="-128"/>
                        <a:cs typeface="Meiryo UI" pitchFamily="50" charset="-128"/>
                      </a:endParaRPr>
                    </a:p>
                    <a:p>
                      <a:endParaRPr kumimoji="1" lang="en-US" altLang="ja-JP" sz="700" b="1" dirty="0">
                        <a:latin typeface="Meiryo UI" pitchFamily="50" charset="-128"/>
                        <a:ea typeface="Meiryo UI" pitchFamily="50" charset="-128"/>
                        <a:cs typeface="Meiryo UI" pitchFamily="50" charset="-128"/>
                      </a:endParaRPr>
                    </a:p>
                    <a:p>
                      <a:r>
                        <a:rPr kumimoji="1" lang="ja-JP" altLang="en-US" sz="1100" b="1" dirty="0">
                          <a:latin typeface="Meiryo UI" pitchFamily="50" charset="-128"/>
                          <a:ea typeface="Meiryo UI" pitchFamily="50" charset="-128"/>
                          <a:cs typeface="Meiryo UI" pitchFamily="50" charset="-128"/>
                        </a:rPr>
                        <a:t>募集人員が</a:t>
                      </a:r>
                      <a:r>
                        <a:rPr kumimoji="1" lang="en-US" altLang="ja-JP" sz="1100" b="1" dirty="0">
                          <a:latin typeface="Meiryo UI" pitchFamily="50" charset="-128"/>
                          <a:ea typeface="Meiryo UI" pitchFamily="50" charset="-128"/>
                          <a:cs typeface="Meiryo UI" pitchFamily="50" charset="-128"/>
                        </a:rPr>
                        <a:t>20</a:t>
                      </a:r>
                      <a:r>
                        <a:rPr kumimoji="1" lang="ja-JP" altLang="en-US" sz="1100" b="1" dirty="0">
                          <a:latin typeface="Meiryo UI" pitchFamily="50" charset="-128"/>
                          <a:ea typeface="Meiryo UI" pitchFamily="50" charset="-128"/>
                          <a:cs typeface="Meiryo UI" pitchFamily="50" charset="-128"/>
                        </a:rPr>
                        <a:t>名様の場合：￥</a:t>
                      </a:r>
                      <a:r>
                        <a:rPr kumimoji="1" lang="en-US" altLang="ja-JP" sz="1100" b="1" dirty="0">
                          <a:latin typeface="Meiryo UI" pitchFamily="50" charset="-128"/>
                          <a:ea typeface="Meiryo UI" pitchFamily="50" charset="-128"/>
                          <a:cs typeface="Meiryo UI" pitchFamily="50" charset="-128"/>
                        </a:rPr>
                        <a:t>650,000</a:t>
                      </a:r>
                    </a:p>
                    <a:p>
                      <a:r>
                        <a:rPr kumimoji="1" lang="ja-JP" altLang="en-US" sz="1100" b="1" dirty="0">
                          <a:latin typeface="Meiryo UI" pitchFamily="50" charset="-128"/>
                          <a:ea typeface="Meiryo UI" pitchFamily="50" charset="-128"/>
                          <a:cs typeface="Meiryo UI" pitchFamily="50" charset="-128"/>
                        </a:rPr>
                        <a:t>募集人員が</a:t>
                      </a:r>
                      <a:r>
                        <a:rPr kumimoji="1" lang="en-US" altLang="ja-JP" sz="1100" b="1" dirty="0">
                          <a:latin typeface="Meiryo UI" pitchFamily="50" charset="-128"/>
                          <a:ea typeface="Meiryo UI" pitchFamily="50" charset="-128"/>
                          <a:cs typeface="Meiryo UI" pitchFamily="50" charset="-128"/>
                        </a:rPr>
                        <a:t>15</a:t>
                      </a:r>
                      <a:r>
                        <a:rPr kumimoji="1" lang="ja-JP" altLang="en-US" sz="1100" b="1" dirty="0">
                          <a:latin typeface="Meiryo UI" pitchFamily="50" charset="-128"/>
                          <a:ea typeface="Meiryo UI" pitchFamily="50" charset="-128"/>
                          <a:cs typeface="Meiryo UI" pitchFamily="50" charset="-128"/>
                        </a:rPr>
                        <a:t>名様の場合：￥</a:t>
                      </a:r>
                      <a:r>
                        <a:rPr kumimoji="1" lang="en-US" altLang="ja-JP" sz="1100" b="1" dirty="0">
                          <a:latin typeface="Meiryo UI" pitchFamily="50" charset="-128"/>
                          <a:ea typeface="Meiryo UI" pitchFamily="50" charset="-128"/>
                          <a:cs typeface="Meiryo UI" pitchFamily="50" charset="-128"/>
                        </a:rPr>
                        <a:t>670,000</a:t>
                      </a:r>
                    </a:p>
                    <a:p>
                      <a:endParaRPr kumimoji="1" lang="en-US" altLang="ja-JP" sz="800" b="0" dirty="0">
                        <a:latin typeface="Meiryo UI" pitchFamily="50" charset="-128"/>
                        <a:ea typeface="Meiryo UI" pitchFamily="50" charset="-128"/>
                        <a:cs typeface="Meiryo UI" pitchFamily="50" charset="-128"/>
                      </a:endParaRPr>
                    </a:p>
                    <a:p>
                      <a:r>
                        <a:rPr kumimoji="1" lang="en-US" altLang="ja-JP" sz="900" b="0" dirty="0">
                          <a:latin typeface="Meiryo UI" pitchFamily="50" charset="-128"/>
                          <a:ea typeface="Meiryo UI" pitchFamily="50" charset="-128"/>
                          <a:cs typeface="Meiryo UI" pitchFamily="50" charset="-128"/>
                        </a:rPr>
                        <a:t>※</a:t>
                      </a:r>
                      <a:r>
                        <a:rPr kumimoji="1" lang="ja-JP" altLang="en-US" sz="900" b="0" dirty="0">
                          <a:latin typeface="Meiryo UI" pitchFamily="50" charset="-128"/>
                          <a:ea typeface="Meiryo UI" pitchFamily="50" charset="-128"/>
                          <a:cs typeface="Meiryo UI" pitchFamily="50" charset="-128"/>
                        </a:rPr>
                        <a:t>燃油特別付加運賃（日本⇔ドイツ間・ドイツ⇔スイス間・スイス⇔日本間（円）、各種空港諸税が別途加算されます。</a:t>
                      </a:r>
                      <a:endParaRPr kumimoji="1" lang="en-US" altLang="ja-JP" sz="900" b="0" dirty="0">
                        <a:latin typeface="Meiryo UI" pitchFamily="50" charset="-128"/>
                        <a:ea typeface="Meiryo UI" pitchFamily="50" charset="-128"/>
                        <a:cs typeface="Meiryo UI" pitchFamily="50" charset="-128"/>
                      </a:endParaRPr>
                    </a:p>
                    <a:p>
                      <a:r>
                        <a:rPr kumimoji="1" lang="ja-JP" altLang="en-US" sz="900" b="0" dirty="0">
                          <a:latin typeface="Meiryo UI" pitchFamily="50" charset="-128"/>
                          <a:ea typeface="Meiryo UI" pitchFamily="50" charset="-128"/>
                          <a:cs typeface="Meiryo UI" pitchFamily="50" charset="-128"/>
                        </a:rPr>
                        <a:t>目安合計額：</a:t>
                      </a:r>
                      <a:r>
                        <a:rPr kumimoji="1" lang="en-US" altLang="ja-JP" sz="900" b="0" dirty="0">
                          <a:latin typeface="Meiryo UI" pitchFamily="50" charset="-128"/>
                          <a:ea typeface="Meiryo UI" pitchFamily="50" charset="-128"/>
                          <a:cs typeface="Meiryo UI" pitchFamily="50" charset="-128"/>
                        </a:rPr>
                        <a:t>60,000</a:t>
                      </a:r>
                      <a:r>
                        <a:rPr kumimoji="1" lang="ja-JP" altLang="en-US" sz="900" b="0" dirty="0">
                          <a:latin typeface="Meiryo UI" pitchFamily="50" charset="-128"/>
                          <a:ea typeface="Meiryo UI" pitchFamily="50" charset="-128"/>
                          <a:cs typeface="Meiryo UI" pitchFamily="50" charset="-128"/>
                        </a:rPr>
                        <a:t>円　（</a:t>
                      </a:r>
                      <a:r>
                        <a:rPr kumimoji="1" lang="en-US" altLang="ja-JP" sz="900" b="0" dirty="0">
                          <a:latin typeface="Meiryo UI" pitchFamily="50" charset="-128"/>
                          <a:ea typeface="Meiryo UI" pitchFamily="50" charset="-128"/>
                          <a:cs typeface="Meiryo UI" pitchFamily="50" charset="-128"/>
                        </a:rPr>
                        <a:t>2019</a:t>
                      </a:r>
                      <a:r>
                        <a:rPr kumimoji="1" lang="ja-JP" altLang="en-US" sz="900" b="0" dirty="0">
                          <a:latin typeface="Meiryo UI" pitchFamily="50" charset="-128"/>
                          <a:ea typeface="Meiryo UI" pitchFamily="50" charset="-128"/>
                          <a:cs typeface="Meiryo UI" pitchFamily="50" charset="-128"/>
                        </a:rPr>
                        <a:t>年</a:t>
                      </a:r>
                      <a:r>
                        <a:rPr kumimoji="1" lang="en-US" altLang="ja-JP" sz="900" b="0" dirty="0">
                          <a:latin typeface="Meiryo UI" pitchFamily="50" charset="-128"/>
                          <a:ea typeface="Meiryo UI" pitchFamily="50" charset="-128"/>
                          <a:cs typeface="Meiryo UI" pitchFamily="50" charset="-128"/>
                        </a:rPr>
                        <a:t>4</a:t>
                      </a:r>
                      <a:r>
                        <a:rPr kumimoji="1" lang="ja-JP" altLang="en-US" sz="900" b="0" dirty="0">
                          <a:latin typeface="Meiryo UI" pitchFamily="50" charset="-128"/>
                          <a:ea typeface="Meiryo UI" pitchFamily="50" charset="-128"/>
                          <a:cs typeface="Meiryo UI" pitchFamily="50" charset="-128"/>
                        </a:rPr>
                        <a:t>月現在）</a:t>
                      </a:r>
                      <a:endParaRPr kumimoji="1" lang="en-US" altLang="ja-JP" sz="900" b="0" dirty="0">
                        <a:latin typeface="Meiryo UI" pitchFamily="50" charset="-128"/>
                        <a:ea typeface="Meiryo UI" pitchFamily="50" charset="-128"/>
                        <a:cs typeface="Meiryo UI" pitchFamily="50" charset="-128"/>
                      </a:endParaRPr>
                    </a:p>
                    <a:p>
                      <a:r>
                        <a:rPr kumimoji="1" lang="en-US" altLang="ja-JP" sz="900" b="0" dirty="0">
                          <a:latin typeface="Meiryo UI" pitchFamily="50" charset="-128"/>
                          <a:ea typeface="Meiryo UI" pitchFamily="50" charset="-128"/>
                          <a:cs typeface="Meiryo UI" pitchFamily="50" charset="-128"/>
                        </a:rPr>
                        <a:t>※</a:t>
                      </a:r>
                      <a:r>
                        <a:rPr kumimoji="1" lang="ja-JP" altLang="en-US" sz="900" b="0" dirty="0">
                          <a:latin typeface="Meiryo UI" pitchFamily="50" charset="-128"/>
                          <a:ea typeface="Meiryo UI" pitchFamily="50" charset="-128"/>
                          <a:cs typeface="Meiryo UI" pitchFamily="50" charset="-128"/>
                        </a:rPr>
                        <a:t>渡航手続き代行料金が別途加算されます。</a:t>
                      </a:r>
                      <a:r>
                        <a:rPr kumimoji="1" lang="en-US" altLang="ja-JP" sz="900" b="0" dirty="0">
                          <a:latin typeface="Meiryo UI" pitchFamily="50" charset="-128"/>
                          <a:ea typeface="Meiryo UI" pitchFamily="50" charset="-128"/>
                          <a:cs typeface="Meiryo UI" pitchFamily="50" charset="-128"/>
                        </a:rPr>
                        <a:t>4,320</a:t>
                      </a:r>
                      <a:r>
                        <a:rPr kumimoji="1" lang="ja-JP" altLang="en-US" sz="900" b="0" dirty="0">
                          <a:latin typeface="Meiryo UI" pitchFamily="50" charset="-128"/>
                          <a:ea typeface="Meiryo UI" pitchFamily="50" charset="-128"/>
                          <a:cs typeface="Meiryo UI" pitchFamily="50" charset="-128"/>
                        </a:rPr>
                        <a:t>円</a:t>
                      </a:r>
                      <a:endParaRPr kumimoji="1" lang="en-US" altLang="ja-JP" sz="900" b="0" dirty="0">
                        <a:latin typeface="Meiryo UI" pitchFamily="50" charset="-128"/>
                        <a:ea typeface="Meiryo UI" pitchFamily="50" charset="-128"/>
                        <a:cs typeface="Meiryo UI" pitchFamily="50" charset="-128"/>
                      </a:endParaRPr>
                    </a:p>
                    <a:p>
                      <a:r>
                        <a:rPr kumimoji="1" lang="en-US" altLang="ja-JP" sz="900" b="0" dirty="0">
                          <a:latin typeface="Meiryo UI" pitchFamily="50" charset="-128"/>
                          <a:ea typeface="Meiryo UI" pitchFamily="50" charset="-128"/>
                          <a:cs typeface="Meiryo UI" pitchFamily="50" charset="-128"/>
                        </a:rPr>
                        <a:t>※</a:t>
                      </a:r>
                      <a:r>
                        <a:rPr kumimoji="1" lang="ja-JP" altLang="en-US" sz="900" b="0" dirty="0">
                          <a:latin typeface="Meiryo UI" pitchFamily="50" charset="-128"/>
                          <a:ea typeface="Meiryo UI" pitchFamily="50" charset="-128"/>
                          <a:cs typeface="Meiryo UI" pitchFamily="50" charset="-128"/>
                        </a:rPr>
                        <a:t>ビジネスクラスをご希望の方はお問い合わせ下さい。</a:t>
                      </a:r>
                      <a:endParaRPr kumimoji="1" lang="en-US" altLang="ja-JP" sz="900" b="0" dirty="0">
                        <a:latin typeface="Meiryo UI" pitchFamily="50" charset="-128"/>
                        <a:ea typeface="Meiryo UI" pitchFamily="50" charset="-128"/>
                        <a:cs typeface="Meiryo UI" pitchFamily="50" charset="-128"/>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8"/>
                  </a:ext>
                </a:extLst>
              </a:tr>
              <a:tr h="350340">
                <a:tc>
                  <a:txBody>
                    <a:bodyPr/>
                    <a:lstStyle/>
                    <a:p>
                      <a:r>
                        <a:rPr kumimoji="1" lang="ja-JP" altLang="en-US" sz="900" b="1" dirty="0">
                          <a:latin typeface="Meiryo UI" pitchFamily="50" charset="-128"/>
                          <a:ea typeface="Meiryo UI" pitchFamily="50" charset="-128"/>
                          <a:cs typeface="Meiryo UI" pitchFamily="50" charset="-128"/>
                        </a:rPr>
                        <a:t>募集人員</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Text" lastClr="000000">
                        <a:tint val="40000"/>
                      </a:sysClr>
                    </a:solidFill>
                  </a:tcPr>
                </a:tc>
                <a:tc>
                  <a:txBody>
                    <a:bodyPr/>
                    <a:lstStyle/>
                    <a:p>
                      <a:r>
                        <a:rPr kumimoji="1" lang="en-US" altLang="ja-JP" sz="1050" b="1" dirty="0">
                          <a:latin typeface="Meiryo UI" pitchFamily="50" charset="-128"/>
                          <a:ea typeface="Meiryo UI" pitchFamily="50" charset="-128"/>
                          <a:cs typeface="Meiryo UI" pitchFamily="50" charset="-128"/>
                        </a:rPr>
                        <a:t>20</a:t>
                      </a:r>
                      <a:r>
                        <a:rPr kumimoji="1" lang="ja-JP" altLang="en-US" sz="1050" b="1" dirty="0">
                          <a:latin typeface="Meiryo UI" pitchFamily="50" charset="-128"/>
                          <a:ea typeface="Meiryo UI" pitchFamily="50" charset="-128"/>
                          <a:cs typeface="Meiryo UI" pitchFamily="50" charset="-128"/>
                        </a:rPr>
                        <a:t>名様</a:t>
                      </a:r>
                      <a:r>
                        <a:rPr kumimoji="1" lang="ja-JP" altLang="en-US" sz="1050" b="0" dirty="0">
                          <a:latin typeface="Meiryo UI" pitchFamily="50" charset="-128"/>
                          <a:ea typeface="Meiryo UI" pitchFamily="50" charset="-128"/>
                          <a:cs typeface="Meiryo UI" pitchFamily="50" charset="-128"/>
                        </a:rPr>
                        <a:t>　（最少催行人員</a:t>
                      </a:r>
                      <a:r>
                        <a:rPr kumimoji="1" lang="en-US" altLang="ja-JP" sz="1050" b="0" dirty="0">
                          <a:latin typeface="Meiryo UI" pitchFamily="50" charset="-128"/>
                          <a:ea typeface="Meiryo UI" pitchFamily="50" charset="-128"/>
                          <a:cs typeface="Meiryo UI" pitchFamily="50" charset="-128"/>
                        </a:rPr>
                        <a:t>15</a:t>
                      </a:r>
                      <a:r>
                        <a:rPr kumimoji="1" lang="ja-JP" altLang="en-US" sz="1050" b="0" dirty="0">
                          <a:latin typeface="Meiryo UI" pitchFamily="50" charset="-128"/>
                          <a:ea typeface="Meiryo UI" pitchFamily="50" charset="-128"/>
                          <a:cs typeface="Meiryo UI" pitchFamily="50" charset="-128"/>
                        </a:rPr>
                        <a:t>名様）</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Text" lastClr="000000">
                        <a:tint val="40000"/>
                      </a:sysClr>
                    </a:solidFill>
                  </a:tcPr>
                </a:tc>
                <a:extLst>
                  <a:ext uri="{0D108BD9-81ED-4DB2-BD59-A6C34878D82A}">
                    <a16:rowId xmlns:a16="http://schemas.microsoft.com/office/drawing/2014/main" val="54257889"/>
                  </a:ext>
                </a:extLst>
              </a:tr>
              <a:tr h="277566">
                <a:tc>
                  <a:txBody>
                    <a:bodyPr/>
                    <a:lstStyle/>
                    <a:p>
                      <a:r>
                        <a:rPr kumimoji="1" lang="ja-JP" altLang="en-US" sz="900" b="1" dirty="0">
                          <a:latin typeface="Meiryo UI" pitchFamily="50" charset="-128"/>
                          <a:ea typeface="Meiryo UI" pitchFamily="50" charset="-128"/>
                          <a:cs typeface="Meiryo UI" pitchFamily="50" charset="-128"/>
                        </a:rPr>
                        <a:t>利用航空会社</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kumimoji="1" lang="ja-JP" altLang="en-US" sz="1050" b="0" dirty="0">
                          <a:latin typeface="Meiryo UI" pitchFamily="50" charset="-128"/>
                          <a:ea typeface="Meiryo UI" pitchFamily="50" charset="-128"/>
                          <a:cs typeface="Meiryo UI" pitchFamily="50" charset="-128"/>
                        </a:rPr>
                        <a:t>ドイツ　ルフトハンザ航空</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718955350"/>
                  </a:ext>
                </a:extLst>
              </a:tr>
              <a:tr h="574811">
                <a:tc>
                  <a:txBody>
                    <a:bodyPr/>
                    <a:lstStyle/>
                    <a:p>
                      <a:r>
                        <a:rPr kumimoji="1" lang="ja-JP" altLang="en-US" sz="900" b="1" dirty="0">
                          <a:latin typeface="Meiryo UI" pitchFamily="50" charset="-128"/>
                          <a:ea typeface="Meiryo UI" pitchFamily="50" charset="-128"/>
                          <a:cs typeface="Meiryo UI" pitchFamily="50" charset="-128"/>
                        </a:rPr>
                        <a:t>利用ホテル</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Text" lastClr="000000">
                        <a:tint val="40000"/>
                      </a:sysClr>
                    </a:solidFill>
                  </a:tcPr>
                </a:tc>
                <a:tc>
                  <a:txBody>
                    <a:bodyPr/>
                    <a:lstStyle/>
                    <a:p>
                      <a:r>
                        <a:rPr kumimoji="1" lang="ja-JP" altLang="en-US" sz="1000" b="0" dirty="0">
                          <a:latin typeface="Meiryo UI" pitchFamily="50" charset="-128"/>
                          <a:ea typeface="Meiryo UI" pitchFamily="50" charset="-128"/>
                          <a:cs typeface="Meiryo UI" pitchFamily="50" charset="-128"/>
                        </a:rPr>
                        <a:t>＜ゴスラー＞　　　　　</a:t>
                      </a:r>
                      <a:r>
                        <a:rPr kumimoji="1" lang="en-US" altLang="ja-JP" sz="1000" b="0" dirty="0">
                          <a:latin typeface="Meiryo UI" pitchFamily="50" charset="-128"/>
                          <a:ea typeface="Meiryo UI" pitchFamily="50" charset="-128"/>
                          <a:cs typeface="Meiryo UI" pitchFamily="50" charset="-128"/>
                        </a:rPr>
                        <a:t>Der</a:t>
                      </a:r>
                      <a:r>
                        <a:rPr kumimoji="1" lang="ja-JP" altLang="en-US" sz="1000" b="0" dirty="0">
                          <a:latin typeface="Meiryo UI" pitchFamily="50" charset="-128"/>
                          <a:ea typeface="Meiryo UI" pitchFamily="50" charset="-128"/>
                          <a:cs typeface="Meiryo UI" pitchFamily="50" charset="-128"/>
                        </a:rPr>
                        <a:t> </a:t>
                      </a:r>
                      <a:r>
                        <a:rPr kumimoji="1" lang="en-US" altLang="ja-JP" sz="1000" b="0" dirty="0" err="1">
                          <a:latin typeface="Meiryo UI" pitchFamily="50" charset="-128"/>
                          <a:ea typeface="Meiryo UI" pitchFamily="50" charset="-128"/>
                          <a:cs typeface="Meiryo UI" pitchFamily="50" charset="-128"/>
                        </a:rPr>
                        <a:t>Acthermann</a:t>
                      </a:r>
                      <a:r>
                        <a:rPr kumimoji="1" lang="en-US" altLang="ja-JP" sz="1000" b="0" dirty="0">
                          <a:latin typeface="Meiryo UI" pitchFamily="50" charset="-128"/>
                          <a:ea typeface="Meiryo UI" pitchFamily="50" charset="-128"/>
                          <a:cs typeface="Meiryo UI" pitchFamily="50" charset="-128"/>
                        </a:rPr>
                        <a:t> </a:t>
                      </a:r>
                      <a:r>
                        <a:rPr kumimoji="1" lang="ja-JP" altLang="en-US" sz="1000" b="0" dirty="0">
                          <a:latin typeface="Meiryo UI" pitchFamily="50" charset="-128"/>
                          <a:ea typeface="Meiryo UI" pitchFamily="50" charset="-128"/>
                          <a:cs typeface="Meiryo UI" pitchFamily="50" charset="-128"/>
                        </a:rPr>
                        <a:t>同等クラス</a:t>
                      </a:r>
                      <a:endParaRPr kumimoji="1" lang="en-US" altLang="ja-JP" sz="1000" b="0" dirty="0">
                        <a:latin typeface="Meiryo UI" pitchFamily="50" charset="-128"/>
                        <a:ea typeface="Meiryo UI" pitchFamily="50" charset="-128"/>
                        <a:cs typeface="Meiryo UI" pitchFamily="50" charset="-128"/>
                      </a:endParaRPr>
                    </a:p>
                    <a:p>
                      <a:r>
                        <a:rPr kumimoji="1" lang="ja-JP" altLang="en-US" sz="1000" b="0" dirty="0">
                          <a:latin typeface="Meiryo UI" pitchFamily="50" charset="-128"/>
                          <a:ea typeface="Meiryo UI" pitchFamily="50" charset="-128"/>
                          <a:cs typeface="Meiryo UI" pitchFamily="50" charset="-128"/>
                        </a:rPr>
                        <a:t>＜インターラーケン＞ </a:t>
                      </a:r>
                      <a:r>
                        <a:rPr kumimoji="1" lang="en-US" altLang="ja-JP" sz="1000" b="0" dirty="0">
                          <a:latin typeface="Meiryo UI" pitchFamily="50" charset="-128"/>
                          <a:ea typeface="Meiryo UI" pitchFamily="50" charset="-128"/>
                          <a:cs typeface="Meiryo UI" pitchFamily="50" charset="-128"/>
                        </a:rPr>
                        <a:t>CITY OBERLAND HOTEL </a:t>
                      </a:r>
                      <a:r>
                        <a:rPr kumimoji="1" lang="ja-JP" altLang="en-US" sz="1000" b="0" dirty="0">
                          <a:latin typeface="Meiryo UI" pitchFamily="50" charset="-128"/>
                          <a:ea typeface="Meiryo UI" pitchFamily="50" charset="-128"/>
                          <a:cs typeface="Meiryo UI" pitchFamily="50" charset="-128"/>
                        </a:rPr>
                        <a:t>同等クラス</a:t>
                      </a:r>
                      <a:endParaRPr kumimoji="1" lang="en-US" altLang="ja-JP" sz="1000" b="0" dirty="0">
                        <a:latin typeface="Meiryo UI" pitchFamily="50" charset="-128"/>
                        <a:ea typeface="Meiryo UI" pitchFamily="50" charset="-128"/>
                        <a:cs typeface="Meiryo UI" pitchFamily="50" charset="-128"/>
                      </a:endParaRPr>
                    </a:p>
                    <a:p>
                      <a:r>
                        <a:rPr kumimoji="1" lang="ja-JP" altLang="en-US" sz="1000" b="0" dirty="0">
                          <a:latin typeface="Meiryo UI" pitchFamily="50" charset="-128"/>
                          <a:ea typeface="Meiryo UI" pitchFamily="50" charset="-128"/>
                          <a:cs typeface="Meiryo UI" pitchFamily="50" charset="-128"/>
                        </a:rPr>
                        <a:t>＜チューリッヒ＞　 　　</a:t>
                      </a:r>
                      <a:r>
                        <a:rPr kumimoji="1" lang="en-US" altLang="ja-JP" sz="1000" b="0" dirty="0" err="1">
                          <a:latin typeface="Meiryo UI" pitchFamily="50" charset="-128"/>
                          <a:ea typeface="Meiryo UI" pitchFamily="50" charset="-128"/>
                          <a:cs typeface="Meiryo UI" pitchFamily="50" charset="-128"/>
                        </a:rPr>
                        <a:t>Reneissance</a:t>
                      </a:r>
                      <a:r>
                        <a:rPr kumimoji="1" lang="ja-JP" altLang="en-US" sz="1000" b="0" dirty="0">
                          <a:latin typeface="Meiryo UI" pitchFamily="50" charset="-128"/>
                          <a:ea typeface="Meiryo UI" pitchFamily="50" charset="-128"/>
                          <a:cs typeface="Meiryo UI" pitchFamily="50" charset="-128"/>
                        </a:rPr>
                        <a:t> </a:t>
                      </a:r>
                      <a:r>
                        <a:rPr kumimoji="1" lang="en-US" altLang="ja-JP" sz="1000" b="0" dirty="0" err="1">
                          <a:latin typeface="Meiryo UI" pitchFamily="50" charset="-128"/>
                          <a:ea typeface="Meiryo UI" pitchFamily="50" charset="-128"/>
                          <a:cs typeface="Meiryo UI" pitchFamily="50" charset="-128"/>
                        </a:rPr>
                        <a:t>Zurichi</a:t>
                      </a:r>
                      <a:r>
                        <a:rPr kumimoji="1" lang="ja-JP" altLang="en-US" sz="1000" b="0" dirty="0">
                          <a:latin typeface="Meiryo UI" pitchFamily="50" charset="-128"/>
                          <a:ea typeface="Meiryo UI" pitchFamily="50" charset="-128"/>
                          <a:cs typeface="Meiryo UI" pitchFamily="50" charset="-128"/>
                        </a:rPr>
                        <a:t> </a:t>
                      </a:r>
                      <a:r>
                        <a:rPr kumimoji="1" lang="en-US" altLang="ja-JP" sz="1000" b="0" dirty="0">
                          <a:latin typeface="Meiryo UI" pitchFamily="50" charset="-128"/>
                          <a:ea typeface="Meiryo UI" pitchFamily="50" charset="-128"/>
                          <a:cs typeface="Meiryo UI" pitchFamily="50" charset="-128"/>
                        </a:rPr>
                        <a:t>TOWER</a:t>
                      </a:r>
                      <a:r>
                        <a:rPr kumimoji="1" lang="ja-JP" altLang="en-US" sz="1000" b="0" dirty="0">
                          <a:latin typeface="Meiryo UI" pitchFamily="50" charset="-128"/>
                          <a:ea typeface="Meiryo UI" pitchFamily="50" charset="-128"/>
                          <a:cs typeface="Meiryo UI" pitchFamily="50" charset="-128"/>
                        </a:rPr>
                        <a:t>　同等クラス</a:t>
                      </a:r>
                      <a:endParaRPr kumimoji="1" lang="en-US" altLang="ja-JP" sz="1000" b="0" dirty="0">
                        <a:latin typeface="Meiryo UI" pitchFamily="50" charset="-128"/>
                        <a:ea typeface="Meiryo UI" pitchFamily="50" charset="-128"/>
                        <a:cs typeface="Meiryo UI" pitchFamily="50" charset="-128"/>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Text" lastClr="000000">
                        <a:tint val="40000"/>
                      </a:sysClr>
                    </a:solidFill>
                  </a:tcPr>
                </a:tc>
                <a:extLst>
                  <a:ext uri="{0D108BD9-81ED-4DB2-BD59-A6C34878D82A}">
                    <a16:rowId xmlns:a16="http://schemas.microsoft.com/office/drawing/2014/main" val="1253788107"/>
                  </a:ext>
                </a:extLst>
              </a:tr>
              <a:tr h="252917">
                <a:tc>
                  <a:txBody>
                    <a:bodyPr/>
                    <a:lstStyle/>
                    <a:p>
                      <a:r>
                        <a:rPr kumimoji="1" lang="ja-JP" altLang="en-US" sz="900" b="1" dirty="0">
                          <a:latin typeface="Meiryo UI" pitchFamily="50" charset="-128"/>
                          <a:ea typeface="Meiryo UI" pitchFamily="50" charset="-128"/>
                          <a:cs typeface="Meiryo UI" pitchFamily="50" charset="-128"/>
                        </a:rPr>
                        <a:t>食事条件</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kumimoji="1" lang="ja-JP" altLang="en-US" sz="1000" b="0" dirty="0">
                          <a:latin typeface="Meiryo UI" pitchFamily="50" charset="-128"/>
                          <a:ea typeface="Meiryo UI" pitchFamily="50" charset="-128"/>
                          <a:cs typeface="Meiryo UI" pitchFamily="50" charset="-128"/>
                        </a:rPr>
                        <a:t>朝</a:t>
                      </a:r>
                      <a:r>
                        <a:rPr kumimoji="1" lang="en-US" altLang="ja-JP" sz="1000" b="0" dirty="0">
                          <a:latin typeface="Meiryo UI" pitchFamily="50" charset="-128"/>
                          <a:ea typeface="Meiryo UI" pitchFamily="50" charset="-128"/>
                          <a:cs typeface="Meiryo UI" pitchFamily="50" charset="-128"/>
                        </a:rPr>
                        <a:t>6</a:t>
                      </a:r>
                      <a:r>
                        <a:rPr kumimoji="1" lang="ja-JP" altLang="en-US" sz="1000" b="0" dirty="0">
                          <a:latin typeface="Meiryo UI" pitchFamily="50" charset="-128"/>
                          <a:ea typeface="Meiryo UI" pitchFamily="50" charset="-128"/>
                          <a:cs typeface="Meiryo UI" pitchFamily="50" charset="-128"/>
                        </a:rPr>
                        <a:t>回、昼</a:t>
                      </a:r>
                      <a:r>
                        <a:rPr kumimoji="1" lang="en-US" altLang="ja-JP" sz="1000" b="0" dirty="0">
                          <a:latin typeface="Meiryo UI" pitchFamily="50" charset="-128"/>
                          <a:ea typeface="Meiryo UI" pitchFamily="50" charset="-128"/>
                          <a:cs typeface="Meiryo UI" pitchFamily="50" charset="-128"/>
                        </a:rPr>
                        <a:t>3</a:t>
                      </a:r>
                      <a:r>
                        <a:rPr kumimoji="1" lang="ja-JP" altLang="en-US" sz="1000" b="0" dirty="0">
                          <a:latin typeface="Meiryo UI" pitchFamily="50" charset="-128"/>
                          <a:ea typeface="Meiryo UI" pitchFamily="50" charset="-128"/>
                          <a:cs typeface="Meiryo UI" pitchFamily="50" charset="-128"/>
                        </a:rPr>
                        <a:t>回、夜</a:t>
                      </a:r>
                      <a:r>
                        <a:rPr kumimoji="1" lang="en-US" altLang="ja-JP" sz="1000" b="0" dirty="0">
                          <a:latin typeface="Meiryo UI" pitchFamily="50" charset="-128"/>
                          <a:ea typeface="Meiryo UI" pitchFamily="50" charset="-128"/>
                          <a:cs typeface="Meiryo UI" pitchFamily="50" charset="-128"/>
                        </a:rPr>
                        <a:t>6</a:t>
                      </a:r>
                      <a:r>
                        <a:rPr kumimoji="1" lang="ja-JP" altLang="en-US" sz="1000" b="0" dirty="0">
                          <a:latin typeface="Meiryo UI" pitchFamily="50" charset="-128"/>
                          <a:ea typeface="Meiryo UI" pitchFamily="50" charset="-128"/>
                          <a:cs typeface="Meiryo UI" pitchFamily="50" charset="-128"/>
                        </a:rPr>
                        <a:t>回　（機内食は除く）</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707164507"/>
                  </a:ext>
                </a:extLst>
              </a:tr>
              <a:tr h="308393">
                <a:tc>
                  <a:txBody>
                    <a:bodyPr/>
                    <a:lstStyle/>
                    <a:p>
                      <a:r>
                        <a:rPr kumimoji="1" lang="ja-JP" altLang="en-US" sz="900" b="1" dirty="0">
                          <a:latin typeface="Meiryo UI" pitchFamily="50" charset="-128"/>
                          <a:ea typeface="Meiryo UI" pitchFamily="50" charset="-128"/>
                          <a:cs typeface="Meiryo UI" pitchFamily="50" charset="-128"/>
                        </a:rPr>
                        <a:t>添乗員</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Text" lastClr="000000">
                        <a:tint val="40000"/>
                      </a:sysClr>
                    </a:solidFill>
                  </a:tcPr>
                </a:tc>
                <a:tc>
                  <a:txBody>
                    <a:bodyPr/>
                    <a:lstStyle/>
                    <a:p>
                      <a:r>
                        <a:rPr kumimoji="1" lang="ja-JP" altLang="en-US" sz="1000" b="0" dirty="0">
                          <a:latin typeface="Meiryo UI" pitchFamily="50" charset="-128"/>
                          <a:ea typeface="Meiryo UI" pitchFamily="50" charset="-128"/>
                          <a:cs typeface="Meiryo UI" pitchFamily="50" charset="-128"/>
                        </a:rPr>
                        <a:t>日本より同行いたします。</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Text" lastClr="000000">
                        <a:tint val="40000"/>
                      </a:sysClr>
                    </a:solidFill>
                  </a:tcPr>
                </a:tc>
                <a:extLst>
                  <a:ext uri="{0D108BD9-81ED-4DB2-BD59-A6C34878D82A}">
                    <a16:rowId xmlns:a16="http://schemas.microsoft.com/office/drawing/2014/main" val="970096322"/>
                  </a:ext>
                </a:extLst>
              </a:tr>
              <a:tr h="294694">
                <a:tc>
                  <a:txBody>
                    <a:bodyPr/>
                    <a:lstStyle>
                      <a:lvl1pPr marL="0" algn="l" defTabSz="685800" rtl="0" eaLnBrk="1" latinLnBrk="0" hangingPunct="1">
                        <a:defRPr kumimoji="1" sz="1350" kern="1200">
                          <a:solidFill>
                            <a:schemeClr val="dk1"/>
                          </a:solidFill>
                          <a:latin typeface="Calibri"/>
                        </a:defRPr>
                      </a:lvl1pPr>
                      <a:lvl2pPr marL="342900" algn="l" defTabSz="685800" rtl="0" eaLnBrk="1" latinLnBrk="0" hangingPunct="1">
                        <a:defRPr kumimoji="1" sz="1350" kern="1200">
                          <a:solidFill>
                            <a:schemeClr val="dk1"/>
                          </a:solidFill>
                          <a:latin typeface="Calibri"/>
                        </a:defRPr>
                      </a:lvl2pPr>
                      <a:lvl3pPr marL="685800" algn="l" defTabSz="685800" rtl="0" eaLnBrk="1" latinLnBrk="0" hangingPunct="1">
                        <a:defRPr kumimoji="1" sz="1350" kern="1200">
                          <a:solidFill>
                            <a:schemeClr val="dk1"/>
                          </a:solidFill>
                          <a:latin typeface="Calibri"/>
                        </a:defRPr>
                      </a:lvl3pPr>
                      <a:lvl4pPr marL="1028700" algn="l" defTabSz="685800" rtl="0" eaLnBrk="1" latinLnBrk="0" hangingPunct="1">
                        <a:defRPr kumimoji="1" sz="1350" kern="1200">
                          <a:solidFill>
                            <a:schemeClr val="dk1"/>
                          </a:solidFill>
                          <a:latin typeface="Calibri"/>
                        </a:defRPr>
                      </a:lvl4pPr>
                      <a:lvl5pPr marL="1371600" algn="l" defTabSz="685800" rtl="0" eaLnBrk="1" latinLnBrk="0" hangingPunct="1">
                        <a:defRPr kumimoji="1" sz="1350" kern="1200">
                          <a:solidFill>
                            <a:schemeClr val="dk1"/>
                          </a:solidFill>
                          <a:latin typeface="Calibri"/>
                        </a:defRPr>
                      </a:lvl5pPr>
                      <a:lvl6pPr marL="1714500" algn="l" defTabSz="685800" rtl="0" eaLnBrk="1" latinLnBrk="0" hangingPunct="1">
                        <a:defRPr kumimoji="1" sz="1350" kern="1200">
                          <a:solidFill>
                            <a:schemeClr val="dk1"/>
                          </a:solidFill>
                          <a:latin typeface="Calibri"/>
                        </a:defRPr>
                      </a:lvl6pPr>
                      <a:lvl7pPr marL="2057400" algn="l" defTabSz="685800" rtl="0" eaLnBrk="1" latinLnBrk="0" hangingPunct="1">
                        <a:defRPr kumimoji="1" sz="1350" kern="1200">
                          <a:solidFill>
                            <a:schemeClr val="dk1"/>
                          </a:solidFill>
                          <a:latin typeface="Calibri"/>
                        </a:defRPr>
                      </a:lvl7pPr>
                      <a:lvl8pPr marL="2400300" algn="l" defTabSz="685800" rtl="0" eaLnBrk="1" latinLnBrk="0" hangingPunct="1">
                        <a:defRPr kumimoji="1" sz="1350" kern="1200">
                          <a:solidFill>
                            <a:schemeClr val="dk1"/>
                          </a:solidFill>
                          <a:latin typeface="Calibri"/>
                        </a:defRPr>
                      </a:lvl8pPr>
                      <a:lvl9pPr marL="2743200" algn="l" defTabSz="685800" rtl="0" eaLnBrk="1" latinLnBrk="0" hangingPunct="1">
                        <a:defRPr kumimoji="1" sz="1350" kern="1200">
                          <a:solidFill>
                            <a:schemeClr val="dk1"/>
                          </a:solidFill>
                          <a:latin typeface="Calibri"/>
                        </a:defRPr>
                      </a:lvl9pPr>
                    </a:lstStyle>
                    <a:p>
                      <a:r>
                        <a:rPr kumimoji="1" lang="ja-JP" altLang="en-US" sz="900" b="1" dirty="0">
                          <a:latin typeface="Meiryo UI" pitchFamily="50" charset="-128"/>
                          <a:ea typeface="Meiryo UI" pitchFamily="50" charset="-128"/>
                          <a:cs typeface="Meiryo UI" pitchFamily="50" charset="-128"/>
                        </a:rPr>
                        <a:t>申し込み締切日</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2"/>
                    </a:solidFill>
                  </a:tcPr>
                </a:tc>
                <a:tc>
                  <a:txBody>
                    <a:bodyPr/>
                    <a:lstStyle>
                      <a:lvl1pPr marL="0" algn="l" defTabSz="685800" rtl="0" eaLnBrk="1" latinLnBrk="0" hangingPunct="1">
                        <a:defRPr kumimoji="1" sz="1350" kern="1200">
                          <a:solidFill>
                            <a:schemeClr val="dk1"/>
                          </a:solidFill>
                          <a:latin typeface="Calibri"/>
                        </a:defRPr>
                      </a:lvl1pPr>
                      <a:lvl2pPr marL="342900" algn="l" defTabSz="685800" rtl="0" eaLnBrk="1" latinLnBrk="0" hangingPunct="1">
                        <a:defRPr kumimoji="1" sz="1350" kern="1200">
                          <a:solidFill>
                            <a:schemeClr val="dk1"/>
                          </a:solidFill>
                          <a:latin typeface="Calibri"/>
                        </a:defRPr>
                      </a:lvl2pPr>
                      <a:lvl3pPr marL="685800" algn="l" defTabSz="685800" rtl="0" eaLnBrk="1" latinLnBrk="0" hangingPunct="1">
                        <a:defRPr kumimoji="1" sz="1350" kern="1200">
                          <a:solidFill>
                            <a:schemeClr val="dk1"/>
                          </a:solidFill>
                          <a:latin typeface="Calibri"/>
                        </a:defRPr>
                      </a:lvl3pPr>
                      <a:lvl4pPr marL="1028700" algn="l" defTabSz="685800" rtl="0" eaLnBrk="1" latinLnBrk="0" hangingPunct="1">
                        <a:defRPr kumimoji="1" sz="1350" kern="1200">
                          <a:solidFill>
                            <a:schemeClr val="dk1"/>
                          </a:solidFill>
                          <a:latin typeface="Calibri"/>
                        </a:defRPr>
                      </a:lvl4pPr>
                      <a:lvl5pPr marL="1371600" algn="l" defTabSz="685800" rtl="0" eaLnBrk="1" latinLnBrk="0" hangingPunct="1">
                        <a:defRPr kumimoji="1" sz="1350" kern="1200">
                          <a:solidFill>
                            <a:schemeClr val="dk1"/>
                          </a:solidFill>
                          <a:latin typeface="Calibri"/>
                        </a:defRPr>
                      </a:lvl5pPr>
                      <a:lvl6pPr marL="1714500" algn="l" defTabSz="685800" rtl="0" eaLnBrk="1" latinLnBrk="0" hangingPunct="1">
                        <a:defRPr kumimoji="1" sz="1350" kern="1200">
                          <a:solidFill>
                            <a:schemeClr val="dk1"/>
                          </a:solidFill>
                          <a:latin typeface="Calibri"/>
                        </a:defRPr>
                      </a:lvl6pPr>
                      <a:lvl7pPr marL="2057400" algn="l" defTabSz="685800" rtl="0" eaLnBrk="1" latinLnBrk="0" hangingPunct="1">
                        <a:defRPr kumimoji="1" sz="1350" kern="1200">
                          <a:solidFill>
                            <a:schemeClr val="dk1"/>
                          </a:solidFill>
                          <a:latin typeface="Calibri"/>
                        </a:defRPr>
                      </a:lvl7pPr>
                      <a:lvl8pPr marL="2400300" algn="l" defTabSz="685800" rtl="0" eaLnBrk="1" latinLnBrk="0" hangingPunct="1">
                        <a:defRPr kumimoji="1" sz="1350" kern="1200">
                          <a:solidFill>
                            <a:schemeClr val="dk1"/>
                          </a:solidFill>
                          <a:latin typeface="Calibri"/>
                        </a:defRPr>
                      </a:lvl8pPr>
                      <a:lvl9pPr marL="2743200" algn="l" defTabSz="685800" rtl="0" eaLnBrk="1" latinLnBrk="0" hangingPunct="1">
                        <a:defRPr kumimoji="1" sz="1350" kern="1200">
                          <a:solidFill>
                            <a:schemeClr val="dk1"/>
                          </a:solidFill>
                          <a:latin typeface="Calibri"/>
                        </a:defRPr>
                      </a:lvl9pPr>
                    </a:lstStyle>
                    <a:p>
                      <a:r>
                        <a:rPr kumimoji="1" lang="en-US" altLang="ja-JP" sz="1200" b="1" dirty="0">
                          <a:solidFill>
                            <a:srgbClr val="C00000"/>
                          </a:solidFill>
                          <a:latin typeface="Meiryo UI" pitchFamily="50" charset="-128"/>
                          <a:ea typeface="Meiryo UI" pitchFamily="50" charset="-128"/>
                          <a:cs typeface="Meiryo UI" pitchFamily="50" charset="-128"/>
                        </a:rPr>
                        <a:t>2019</a:t>
                      </a:r>
                      <a:r>
                        <a:rPr kumimoji="1" lang="ja-JP" altLang="en-US" sz="1200" b="1" dirty="0">
                          <a:solidFill>
                            <a:srgbClr val="C00000"/>
                          </a:solidFill>
                          <a:latin typeface="Meiryo UI" pitchFamily="50" charset="-128"/>
                          <a:ea typeface="Meiryo UI" pitchFamily="50" charset="-128"/>
                          <a:cs typeface="Meiryo UI" pitchFamily="50" charset="-128"/>
                        </a:rPr>
                        <a:t>年</a:t>
                      </a:r>
                      <a:r>
                        <a:rPr kumimoji="1" lang="en-US" altLang="ja-JP" sz="1200" b="1" dirty="0">
                          <a:solidFill>
                            <a:srgbClr val="C00000"/>
                          </a:solidFill>
                          <a:latin typeface="Meiryo UI" pitchFamily="50" charset="-128"/>
                          <a:ea typeface="Meiryo UI" pitchFamily="50" charset="-128"/>
                          <a:cs typeface="Meiryo UI" pitchFamily="50" charset="-128"/>
                        </a:rPr>
                        <a:t>6</a:t>
                      </a:r>
                      <a:r>
                        <a:rPr kumimoji="1" lang="ja-JP" altLang="en-US" sz="1200" b="1" dirty="0">
                          <a:solidFill>
                            <a:srgbClr val="C00000"/>
                          </a:solidFill>
                          <a:latin typeface="Meiryo UI" pitchFamily="50" charset="-128"/>
                          <a:ea typeface="Meiryo UI" pitchFamily="50" charset="-128"/>
                          <a:cs typeface="Meiryo UI" pitchFamily="50" charset="-128"/>
                        </a:rPr>
                        <a:t>月</a:t>
                      </a:r>
                      <a:r>
                        <a:rPr kumimoji="1" lang="en-US" altLang="ja-JP" sz="1200" b="1" dirty="0">
                          <a:solidFill>
                            <a:srgbClr val="C00000"/>
                          </a:solidFill>
                          <a:latin typeface="Meiryo UI" pitchFamily="50" charset="-128"/>
                          <a:ea typeface="Meiryo UI" pitchFamily="50" charset="-128"/>
                          <a:cs typeface="Meiryo UI" pitchFamily="50" charset="-128"/>
                        </a:rPr>
                        <a:t>28</a:t>
                      </a:r>
                      <a:r>
                        <a:rPr kumimoji="1" lang="ja-JP" altLang="en-US" sz="1200" b="1" dirty="0">
                          <a:solidFill>
                            <a:srgbClr val="C00000"/>
                          </a:solidFill>
                          <a:latin typeface="Meiryo UI" pitchFamily="50" charset="-128"/>
                          <a:ea typeface="Meiryo UI" pitchFamily="50" charset="-128"/>
                          <a:cs typeface="Meiryo UI" pitchFamily="50" charset="-128"/>
                        </a:rPr>
                        <a:t>日　</a:t>
                      </a:r>
                      <a:r>
                        <a:rPr kumimoji="1" lang="en-US" altLang="ja-JP" sz="1200" b="1" dirty="0">
                          <a:solidFill>
                            <a:srgbClr val="C00000"/>
                          </a:solidFill>
                          <a:latin typeface="Meiryo UI" pitchFamily="50" charset="-128"/>
                          <a:ea typeface="Meiryo UI" pitchFamily="50" charset="-128"/>
                          <a:cs typeface="Meiryo UI" pitchFamily="50" charset="-128"/>
                        </a:rPr>
                        <a:t>(</a:t>
                      </a:r>
                      <a:r>
                        <a:rPr kumimoji="1" lang="ja-JP" altLang="en-US" sz="1200" b="1" dirty="0">
                          <a:solidFill>
                            <a:srgbClr val="C00000"/>
                          </a:solidFill>
                          <a:latin typeface="Meiryo UI" pitchFamily="50" charset="-128"/>
                          <a:ea typeface="Meiryo UI" pitchFamily="50" charset="-128"/>
                          <a:cs typeface="Meiryo UI" pitchFamily="50" charset="-128"/>
                        </a:rPr>
                        <a:t>金</a:t>
                      </a:r>
                      <a:r>
                        <a:rPr kumimoji="1" lang="en-US" altLang="ja-JP" sz="1200" b="1" dirty="0">
                          <a:solidFill>
                            <a:srgbClr val="C00000"/>
                          </a:solidFill>
                          <a:latin typeface="Meiryo UI" pitchFamily="50" charset="-128"/>
                          <a:ea typeface="Meiryo UI" pitchFamily="50" charset="-128"/>
                          <a:cs typeface="Meiryo UI" pitchFamily="50" charset="-128"/>
                        </a:rPr>
                        <a:t>)</a:t>
                      </a:r>
                      <a:r>
                        <a:rPr kumimoji="1" lang="ja-JP" altLang="en-US" sz="1200" b="1" dirty="0">
                          <a:solidFill>
                            <a:srgbClr val="C00000"/>
                          </a:solidFill>
                          <a:latin typeface="Meiryo UI" pitchFamily="50" charset="-128"/>
                          <a:ea typeface="Meiryo UI" pitchFamily="50" charset="-128"/>
                          <a:cs typeface="Meiryo UI" pitchFamily="50" charset="-128"/>
                        </a:rPr>
                        <a:t> </a:t>
                      </a:r>
                      <a:r>
                        <a:rPr kumimoji="1" lang="ja-JP" altLang="en-US" sz="1200" b="0" dirty="0">
                          <a:latin typeface="Meiryo UI" pitchFamily="50" charset="-128"/>
                          <a:ea typeface="Meiryo UI" pitchFamily="50" charset="-128"/>
                          <a:cs typeface="Meiryo UI" pitchFamily="50" charset="-128"/>
                        </a:rPr>
                        <a:t>　</a:t>
                      </a:r>
                      <a:r>
                        <a:rPr kumimoji="1" lang="en-US" altLang="ja-JP" sz="1050" b="0" dirty="0">
                          <a:latin typeface="Meiryo UI" pitchFamily="50" charset="-128"/>
                          <a:ea typeface="Meiryo UI" pitchFamily="50" charset="-128"/>
                          <a:cs typeface="Meiryo UI" pitchFamily="50" charset="-128"/>
                        </a:rPr>
                        <a:t>※</a:t>
                      </a:r>
                      <a:r>
                        <a:rPr kumimoji="1" lang="ja-JP" altLang="en-US" sz="1050" b="0" dirty="0">
                          <a:latin typeface="Meiryo UI" pitchFamily="50" charset="-128"/>
                          <a:ea typeface="Meiryo UI" pitchFamily="50" charset="-128"/>
                          <a:cs typeface="Meiryo UI" pitchFamily="50" charset="-128"/>
                        </a:rPr>
                        <a:t>満員になり次第締め切らせて頂きます。</a:t>
                      </a:r>
                      <a:endParaRPr kumimoji="1" lang="ja-JP" altLang="en-US" sz="1200" b="0" dirty="0">
                        <a:latin typeface="Meiryo UI" pitchFamily="50" charset="-128"/>
                        <a:ea typeface="Meiryo UI" pitchFamily="50" charset="-128"/>
                        <a:cs typeface="Meiryo UI" pitchFamily="50" charset="-128"/>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9"/>
                  </a:ext>
                </a:extLst>
              </a:tr>
              <a:tr h="452381">
                <a:tc>
                  <a:txBody>
                    <a:bodyPr/>
                    <a:lstStyle>
                      <a:lvl1pPr marL="0" algn="l" defTabSz="685800" rtl="0" eaLnBrk="1" latinLnBrk="0" hangingPunct="1">
                        <a:defRPr kumimoji="1" sz="1350" kern="1200">
                          <a:solidFill>
                            <a:schemeClr val="dk1"/>
                          </a:solidFill>
                          <a:latin typeface="Calibri"/>
                        </a:defRPr>
                      </a:lvl1pPr>
                      <a:lvl2pPr marL="342900" algn="l" defTabSz="685800" rtl="0" eaLnBrk="1" latinLnBrk="0" hangingPunct="1">
                        <a:defRPr kumimoji="1" sz="1350" kern="1200">
                          <a:solidFill>
                            <a:schemeClr val="dk1"/>
                          </a:solidFill>
                          <a:latin typeface="Calibri"/>
                        </a:defRPr>
                      </a:lvl2pPr>
                      <a:lvl3pPr marL="685800" algn="l" defTabSz="685800" rtl="0" eaLnBrk="1" latinLnBrk="0" hangingPunct="1">
                        <a:defRPr kumimoji="1" sz="1350" kern="1200">
                          <a:solidFill>
                            <a:schemeClr val="dk1"/>
                          </a:solidFill>
                          <a:latin typeface="Calibri"/>
                        </a:defRPr>
                      </a:lvl3pPr>
                      <a:lvl4pPr marL="1028700" algn="l" defTabSz="685800" rtl="0" eaLnBrk="1" latinLnBrk="0" hangingPunct="1">
                        <a:defRPr kumimoji="1" sz="1350" kern="1200">
                          <a:solidFill>
                            <a:schemeClr val="dk1"/>
                          </a:solidFill>
                          <a:latin typeface="Calibri"/>
                        </a:defRPr>
                      </a:lvl4pPr>
                      <a:lvl5pPr marL="1371600" algn="l" defTabSz="685800" rtl="0" eaLnBrk="1" latinLnBrk="0" hangingPunct="1">
                        <a:defRPr kumimoji="1" sz="1350" kern="1200">
                          <a:solidFill>
                            <a:schemeClr val="dk1"/>
                          </a:solidFill>
                          <a:latin typeface="Calibri"/>
                        </a:defRPr>
                      </a:lvl5pPr>
                      <a:lvl6pPr marL="1714500" algn="l" defTabSz="685800" rtl="0" eaLnBrk="1" latinLnBrk="0" hangingPunct="1">
                        <a:defRPr kumimoji="1" sz="1350" kern="1200">
                          <a:solidFill>
                            <a:schemeClr val="dk1"/>
                          </a:solidFill>
                          <a:latin typeface="Calibri"/>
                        </a:defRPr>
                      </a:lvl6pPr>
                      <a:lvl7pPr marL="2057400" algn="l" defTabSz="685800" rtl="0" eaLnBrk="1" latinLnBrk="0" hangingPunct="1">
                        <a:defRPr kumimoji="1" sz="1350" kern="1200">
                          <a:solidFill>
                            <a:schemeClr val="dk1"/>
                          </a:solidFill>
                          <a:latin typeface="Calibri"/>
                        </a:defRPr>
                      </a:lvl7pPr>
                      <a:lvl8pPr marL="2400300" algn="l" defTabSz="685800" rtl="0" eaLnBrk="1" latinLnBrk="0" hangingPunct="1">
                        <a:defRPr kumimoji="1" sz="1350" kern="1200">
                          <a:solidFill>
                            <a:schemeClr val="dk1"/>
                          </a:solidFill>
                          <a:latin typeface="Calibri"/>
                        </a:defRPr>
                      </a:lvl8pPr>
                      <a:lvl9pPr marL="2743200" algn="l" defTabSz="685800" rtl="0" eaLnBrk="1" latinLnBrk="0" hangingPunct="1">
                        <a:defRPr kumimoji="1" sz="1350" kern="1200">
                          <a:solidFill>
                            <a:schemeClr val="dk1"/>
                          </a:solidFill>
                          <a:latin typeface="Calibri"/>
                        </a:defRPr>
                      </a:lvl9pPr>
                    </a:lstStyle>
                    <a:p>
                      <a:r>
                        <a:rPr kumimoji="1" lang="ja-JP" altLang="en-US" sz="900" b="1" dirty="0">
                          <a:latin typeface="Meiryo UI" pitchFamily="50" charset="-128"/>
                          <a:ea typeface="Meiryo UI" pitchFamily="50" charset="-128"/>
                          <a:cs typeface="Meiryo UI" pitchFamily="50" charset="-128"/>
                        </a:rPr>
                        <a:t>申し込みの流れ</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75000"/>
                      </a:schemeClr>
                    </a:solidFill>
                  </a:tcPr>
                </a:tc>
                <a:tc>
                  <a:txBody>
                    <a:bodyPr/>
                    <a:lstStyle>
                      <a:lvl1pPr marL="0" algn="l" defTabSz="685800" rtl="0" eaLnBrk="1" latinLnBrk="0" hangingPunct="1">
                        <a:defRPr kumimoji="1" sz="1350" kern="1200">
                          <a:solidFill>
                            <a:schemeClr val="dk1"/>
                          </a:solidFill>
                          <a:latin typeface="Calibri"/>
                        </a:defRPr>
                      </a:lvl1pPr>
                      <a:lvl2pPr marL="342900" algn="l" defTabSz="685800" rtl="0" eaLnBrk="1" latinLnBrk="0" hangingPunct="1">
                        <a:defRPr kumimoji="1" sz="1350" kern="1200">
                          <a:solidFill>
                            <a:schemeClr val="dk1"/>
                          </a:solidFill>
                          <a:latin typeface="Calibri"/>
                        </a:defRPr>
                      </a:lvl2pPr>
                      <a:lvl3pPr marL="685800" algn="l" defTabSz="685800" rtl="0" eaLnBrk="1" latinLnBrk="0" hangingPunct="1">
                        <a:defRPr kumimoji="1" sz="1350" kern="1200">
                          <a:solidFill>
                            <a:schemeClr val="dk1"/>
                          </a:solidFill>
                          <a:latin typeface="Calibri"/>
                        </a:defRPr>
                      </a:lvl3pPr>
                      <a:lvl4pPr marL="1028700" algn="l" defTabSz="685800" rtl="0" eaLnBrk="1" latinLnBrk="0" hangingPunct="1">
                        <a:defRPr kumimoji="1" sz="1350" kern="1200">
                          <a:solidFill>
                            <a:schemeClr val="dk1"/>
                          </a:solidFill>
                          <a:latin typeface="Calibri"/>
                        </a:defRPr>
                      </a:lvl4pPr>
                      <a:lvl5pPr marL="1371600" algn="l" defTabSz="685800" rtl="0" eaLnBrk="1" latinLnBrk="0" hangingPunct="1">
                        <a:defRPr kumimoji="1" sz="1350" kern="1200">
                          <a:solidFill>
                            <a:schemeClr val="dk1"/>
                          </a:solidFill>
                          <a:latin typeface="Calibri"/>
                        </a:defRPr>
                      </a:lvl5pPr>
                      <a:lvl6pPr marL="1714500" algn="l" defTabSz="685800" rtl="0" eaLnBrk="1" latinLnBrk="0" hangingPunct="1">
                        <a:defRPr kumimoji="1" sz="1350" kern="1200">
                          <a:solidFill>
                            <a:schemeClr val="dk1"/>
                          </a:solidFill>
                          <a:latin typeface="Calibri"/>
                        </a:defRPr>
                      </a:lvl6pPr>
                      <a:lvl7pPr marL="2057400" algn="l" defTabSz="685800" rtl="0" eaLnBrk="1" latinLnBrk="0" hangingPunct="1">
                        <a:defRPr kumimoji="1" sz="1350" kern="1200">
                          <a:solidFill>
                            <a:schemeClr val="dk1"/>
                          </a:solidFill>
                          <a:latin typeface="Calibri"/>
                        </a:defRPr>
                      </a:lvl7pPr>
                      <a:lvl8pPr marL="2400300" algn="l" defTabSz="685800" rtl="0" eaLnBrk="1" latinLnBrk="0" hangingPunct="1">
                        <a:defRPr kumimoji="1" sz="1350" kern="1200">
                          <a:solidFill>
                            <a:schemeClr val="dk1"/>
                          </a:solidFill>
                          <a:latin typeface="Calibri"/>
                        </a:defRPr>
                      </a:lvl8pPr>
                      <a:lvl9pPr marL="2743200" algn="l" defTabSz="685800" rtl="0" eaLnBrk="1" latinLnBrk="0" hangingPunct="1">
                        <a:defRPr kumimoji="1" sz="1350" kern="1200">
                          <a:solidFill>
                            <a:schemeClr val="dk1"/>
                          </a:solidFill>
                          <a:latin typeface="Calibri"/>
                        </a:defRPr>
                      </a:lvl9pPr>
                    </a:lstStyle>
                    <a:p>
                      <a:r>
                        <a:rPr kumimoji="1" lang="ja-JP" altLang="en-US" sz="1000" b="0" dirty="0">
                          <a:latin typeface="Meiryo UI" pitchFamily="50" charset="-128"/>
                          <a:ea typeface="Meiryo UI" pitchFamily="50" charset="-128"/>
                          <a:cs typeface="Meiryo UI" pitchFamily="50" charset="-128"/>
                        </a:rPr>
                        <a:t>①「参加申込書」に必要事項をご記入の上、ＦＡＸ・もしくはＥメールにてお送りください。</a:t>
                      </a:r>
                      <a:endParaRPr kumimoji="1" lang="en-US" altLang="ja-JP" sz="1000" b="0" dirty="0">
                        <a:latin typeface="Meiryo UI" pitchFamily="50" charset="-128"/>
                        <a:ea typeface="Meiryo UI" pitchFamily="50" charset="-128"/>
                        <a:cs typeface="Meiryo UI" pitchFamily="50" charset="-128"/>
                      </a:endParaRPr>
                    </a:p>
                    <a:p>
                      <a:r>
                        <a:rPr kumimoji="1" lang="ja-JP" altLang="en-US" sz="1000" b="0" dirty="0">
                          <a:latin typeface="Meiryo UI" pitchFamily="50" charset="-128"/>
                          <a:ea typeface="Meiryo UI" pitchFamily="50" charset="-128"/>
                          <a:cs typeface="Meiryo UI" pitchFamily="50" charset="-128"/>
                        </a:rPr>
                        <a:t>②お申込み金をお振込み下さい。</a:t>
                      </a:r>
                      <a:r>
                        <a:rPr kumimoji="1" lang="en-US" altLang="ja-JP" sz="1000" b="0" dirty="0">
                          <a:latin typeface="Meiryo UI" pitchFamily="50" charset="-128"/>
                          <a:ea typeface="Meiryo UI" pitchFamily="50" charset="-128"/>
                          <a:cs typeface="Meiryo UI" pitchFamily="50" charset="-128"/>
                        </a:rPr>
                        <a:t>※JTB</a:t>
                      </a:r>
                      <a:r>
                        <a:rPr kumimoji="1" lang="ja-JP" altLang="en-US" sz="1000" b="0" dirty="0">
                          <a:latin typeface="Meiryo UI" pitchFamily="50" charset="-128"/>
                          <a:ea typeface="Meiryo UI" pitchFamily="50" charset="-128"/>
                          <a:cs typeface="Meiryo UI" pitchFamily="50" charset="-128"/>
                        </a:rPr>
                        <a:t>より請求書をお送り致します。</a:t>
                      </a:r>
                      <a:endParaRPr kumimoji="1" lang="en-US" altLang="ja-JP" sz="1000" b="0" dirty="0">
                        <a:latin typeface="Meiryo UI" pitchFamily="50" charset="-128"/>
                        <a:ea typeface="Meiryo UI" pitchFamily="50" charset="-128"/>
                        <a:cs typeface="Meiryo UI" pitchFamily="50" charset="-128"/>
                      </a:endParaRPr>
                    </a:p>
                    <a:p>
                      <a:r>
                        <a:rPr kumimoji="1" lang="ja-JP" altLang="en-US" sz="1000" b="0" dirty="0">
                          <a:latin typeface="Meiryo UI" pitchFamily="50" charset="-128"/>
                          <a:ea typeface="Meiryo UI" pitchFamily="50" charset="-128"/>
                          <a:cs typeface="Meiryo UI" pitchFamily="50" charset="-128"/>
                        </a:rPr>
                        <a:t>③旅行代金をお振込み下さい。</a:t>
                      </a:r>
                      <a:r>
                        <a:rPr kumimoji="1" lang="en-US" altLang="ja-JP" sz="1000" b="0" dirty="0">
                          <a:latin typeface="Meiryo UI" pitchFamily="50" charset="-128"/>
                          <a:ea typeface="Meiryo UI" pitchFamily="50" charset="-128"/>
                          <a:cs typeface="Meiryo UI" pitchFamily="50" charset="-128"/>
                        </a:rPr>
                        <a:t>※JTB</a:t>
                      </a:r>
                      <a:r>
                        <a:rPr kumimoji="1" lang="ja-JP" altLang="en-US" sz="1000" b="0" dirty="0">
                          <a:latin typeface="Meiryo UI" pitchFamily="50" charset="-128"/>
                          <a:ea typeface="Meiryo UI" pitchFamily="50" charset="-128"/>
                          <a:cs typeface="Meiryo UI" pitchFamily="50" charset="-128"/>
                        </a:rPr>
                        <a:t>より請求書をお送り致します。</a:t>
                      </a:r>
                      <a:endParaRPr kumimoji="1" lang="en-US" altLang="ja-JP" sz="1000" b="0" dirty="0">
                        <a:latin typeface="Meiryo UI" pitchFamily="50" charset="-128"/>
                        <a:ea typeface="Meiryo UI" pitchFamily="50" charset="-128"/>
                        <a:cs typeface="Meiryo UI" pitchFamily="50" charset="-128"/>
                      </a:endParaRPr>
                    </a:p>
                    <a:p>
                      <a:r>
                        <a:rPr kumimoji="1" lang="ja-JP" altLang="en-US" sz="1000" b="0" dirty="0">
                          <a:latin typeface="Meiryo UI" pitchFamily="50" charset="-128"/>
                          <a:ea typeface="Meiryo UI" pitchFamily="50" charset="-128"/>
                          <a:cs typeface="Meiryo UI" pitchFamily="50" charset="-128"/>
                        </a:rPr>
                        <a:t>④弊社よりご必要案内書類をお送り致します。</a:t>
                      </a:r>
                      <a:endParaRPr kumimoji="1" lang="en-US" altLang="ja-JP" sz="1000" b="0" dirty="0">
                        <a:latin typeface="Meiryo UI" pitchFamily="50" charset="-128"/>
                        <a:ea typeface="Meiryo UI" pitchFamily="50" charset="-128"/>
                        <a:cs typeface="Meiryo UI" pitchFamily="50" charset="-128"/>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0010"/>
                  </a:ext>
                </a:extLst>
              </a:tr>
              <a:tr h="624384">
                <a:tc>
                  <a:txBody>
                    <a:bodyPr/>
                    <a:lstStyle>
                      <a:lvl1pPr marL="0" algn="l" defTabSz="685800" rtl="0" eaLnBrk="1" latinLnBrk="0" hangingPunct="1">
                        <a:defRPr kumimoji="1" sz="1350" kern="1200">
                          <a:solidFill>
                            <a:schemeClr val="dk1"/>
                          </a:solidFill>
                          <a:latin typeface="Calibri"/>
                        </a:defRPr>
                      </a:lvl1pPr>
                      <a:lvl2pPr marL="342900" algn="l" defTabSz="685800" rtl="0" eaLnBrk="1" latinLnBrk="0" hangingPunct="1">
                        <a:defRPr kumimoji="1" sz="1350" kern="1200">
                          <a:solidFill>
                            <a:schemeClr val="dk1"/>
                          </a:solidFill>
                          <a:latin typeface="Calibri"/>
                        </a:defRPr>
                      </a:lvl2pPr>
                      <a:lvl3pPr marL="685800" algn="l" defTabSz="685800" rtl="0" eaLnBrk="1" latinLnBrk="0" hangingPunct="1">
                        <a:defRPr kumimoji="1" sz="1350" kern="1200">
                          <a:solidFill>
                            <a:schemeClr val="dk1"/>
                          </a:solidFill>
                          <a:latin typeface="Calibri"/>
                        </a:defRPr>
                      </a:lvl3pPr>
                      <a:lvl4pPr marL="1028700" algn="l" defTabSz="685800" rtl="0" eaLnBrk="1" latinLnBrk="0" hangingPunct="1">
                        <a:defRPr kumimoji="1" sz="1350" kern="1200">
                          <a:solidFill>
                            <a:schemeClr val="dk1"/>
                          </a:solidFill>
                          <a:latin typeface="Calibri"/>
                        </a:defRPr>
                      </a:lvl4pPr>
                      <a:lvl5pPr marL="1371600" algn="l" defTabSz="685800" rtl="0" eaLnBrk="1" latinLnBrk="0" hangingPunct="1">
                        <a:defRPr kumimoji="1" sz="1350" kern="1200">
                          <a:solidFill>
                            <a:schemeClr val="dk1"/>
                          </a:solidFill>
                          <a:latin typeface="Calibri"/>
                        </a:defRPr>
                      </a:lvl5pPr>
                      <a:lvl6pPr marL="1714500" algn="l" defTabSz="685800" rtl="0" eaLnBrk="1" latinLnBrk="0" hangingPunct="1">
                        <a:defRPr kumimoji="1" sz="1350" kern="1200">
                          <a:solidFill>
                            <a:schemeClr val="dk1"/>
                          </a:solidFill>
                          <a:latin typeface="Calibri"/>
                        </a:defRPr>
                      </a:lvl6pPr>
                      <a:lvl7pPr marL="2057400" algn="l" defTabSz="685800" rtl="0" eaLnBrk="1" latinLnBrk="0" hangingPunct="1">
                        <a:defRPr kumimoji="1" sz="1350" kern="1200">
                          <a:solidFill>
                            <a:schemeClr val="dk1"/>
                          </a:solidFill>
                          <a:latin typeface="Calibri"/>
                        </a:defRPr>
                      </a:lvl7pPr>
                      <a:lvl8pPr marL="2400300" algn="l" defTabSz="685800" rtl="0" eaLnBrk="1" latinLnBrk="0" hangingPunct="1">
                        <a:defRPr kumimoji="1" sz="1350" kern="1200">
                          <a:solidFill>
                            <a:schemeClr val="dk1"/>
                          </a:solidFill>
                          <a:latin typeface="Calibri"/>
                        </a:defRPr>
                      </a:lvl8pPr>
                      <a:lvl9pPr marL="2743200" algn="l" defTabSz="685800" rtl="0" eaLnBrk="1" latinLnBrk="0" hangingPunct="1">
                        <a:defRPr kumimoji="1" sz="1350" kern="1200">
                          <a:solidFill>
                            <a:schemeClr val="dk1"/>
                          </a:solidFill>
                          <a:latin typeface="Calibri"/>
                        </a:defRPr>
                      </a:lvl9pPr>
                    </a:lstStyle>
                    <a:p>
                      <a:r>
                        <a:rPr kumimoji="1" lang="ja-JP" altLang="en-US" sz="900" b="1" dirty="0">
                          <a:latin typeface="Meiryo UI" pitchFamily="50" charset="-128"/>
                          <a:ea typeface="Meiryo UI" pitchFamily="50" charset="-128"/>
                          <a:cs typeface="Meiryo UI" pitchFamily="50" charset="-128"/>
                        </a:rPr>
                        <a:t>旅行代金の振込</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2"/>
                    </a:solidFill>
                  </a:tcPr>
                </a:tc>
                <a:tc>
                  <a:txBody>
                    <a:bodyPr/>
                    <a:lstStyle>
                      <a:lvl1pPr marL="0" algn="l" defTabSz="685800" rtl="0" eaLnBrk="1" latinLnBrk="0" hangingPunct="1">
                        <a:defRPr kumimoji="1" sz="1350" kern="1200">
                          <a:solidFill>
                            <a:schemeClr val="dk1"/>
                          </a:solidFill>
                          <a:latin typeface="Calibri"/>
                        </a:defRPr>
                      </a:lvl1pPr>
                      <a:lvl2pPr marL="342900" algn="l" defTabSz="685800" rtl="0" eaLnBrk="1" latinLnBrk="0" hangingPunct="1">
                        <a:defRPr kumimoji="1" sz="1350" kern="1200">
                          <a:solidFill>
                            <a:schemeClr val="dk1"/>
                          </a:solidFill>
                          <a:latin typeface="Calibri"/>
                        </a:defRPr>
                      </a:lvl2pPr>
                      <a:lvl3pPr marL="685800" algn="l" defTabSz="685800" rtl="0" eaLnBrk="1" latinLnBrk="0" hangingPunct="1">
                        <a:defRPr kumimoji="1" sz="1350" kern="1200">
                          <a:solidFill>
                            <a:schemeClr val="dk1"/>
                          </a:solidFill>
                          <a:latin typeface="Calibri"/>
                        </a:defRPr>
                      </a:lvl3pPr>
                      <a:lvl4pPr marL="1028700" algn="l" defTabSz="685800" rtl="0" eaLnBrk="1" latinLnBrk="0" hangingPunct="1">
                        <a:defRPr kumimoji="1" sz="1350" kern="1200">
                          <a:solidFill>
                            <a:schemeClr val="dk1"/>
                          </a:solidFill>
                          <a:latin typeface="Calibri"/>
                        </a:defRPr>
                      </a:lvl4pPr>
                      <a:lvl5pPr marL="1371600" algn="l" defTabSz="685800" rtl="0" eaLnBrk="1" latinLnBrk="0" hangingPunct="1">
                        <a:defRPr kumimoji="1" sz="1350" kern="1200">
                          <a:solidFill>
                            <a:schemeClr val="dk1"/>
                          </a:solidFill>
                          <a:latin typeface="Calibri"/>
                        </a:defRPr>
                      </a:lvl5pPr>
                      <a:lvl6pPr marL="1714500" algn="l" defTabSz="685800" rtl="0" eaLnBrk="1" latinLnBrk="0" hangingPunct="1">
                        <a:defRPr kumimoji="1" sz="1350" kern="1200">
                          <a:solidFill>
                            <a:schemeClr val="dk1"/>
                          </a:solidFill>
                          <a:latin typeface="Calibri"/>
                        </a:defRPr>
                      </a:lvl6pPr>
                      <a:lvl7pPr marL="2057400" algn="l" defTabSz="685800" rtl="0" eaLnBrk="1" latinLnBrk="0" hangingPunct="1">
                        <a:defRPr kumimoji="1" sz="1350" kern="1200">
                          <a:solidFill>
                            <a:schemeClr val="dk1"/>
                          </a:solidFill>
                          <a:latin typeface="Calibri"/>
                        </a:defRPr>
                      </a:lvl7pPr>
                      <a:lvl8pPr marL="2400300" algn="l" defTabSz="685800" rtl="0" eaLnBrk="1" latinLnBrk="0" hangingPunct="1">
                        <a:defRPr kumimoji="1" sz="1350" kern="1200">
                          <a:solidFill>
                            <a:schemeClr val="dk1"/>
                          </a:solidFill>
                          <a:latin typeface="Calibri"/>
                        </a:defRPr>
                      </a:lvl8pPr>
                      <a:lvl9pPr marL="2743200" algn="l" defTabSz="685800" rtl="0" eaLnBrk="1" latinLnBrk="0" hangingPunct="1">
                        <a:defRPr kumimoji="1" sz="1350" kern="1200">
                          <a:solidFill>
                            <a:schemeClr val="dk1"/>
                          </a:solidFill>
                          <a:latin typeface="Calibri"/>
                        </a:defRPr>
                      </a:lvl9pPr>
                    </a:lstStyle>
                    <a:p>
                      <a:r>
                        <a:rPr kumimoji="1" lang="ja-JP" altLang="en-US" sz="1000" b="0" dirty="0">
                          <a:latin typeface="Meiryo UI" pitchFamily="50" charset="-128"/>
                          <a:ea typeface="Meiryo UI" pitchFamily="50" charset="-128"/>
                          <a:cs typeface="Meiryo UI" pitchFamily="50" charset="-128"/>
                        </a:rPr>
                        <a:t>申し込み受付後、ＪＴＢより申込金のご請求書をお送りいたします。</a:t>
                      </a:r>
                      <a:endParaRPr kumimoji="1" lang="en-US" altLang="ja-JP" sz="1000" b="0" dirty="0">
                        <a:latin typeface="Meiryo UI" pitchFamily="50" charset="-128"/>
                        <a:ea typeface="Meiryo UI" pitchFamily="50" charset="-128"/>
                        <a:cs typeface="Meiryo UI" pitchFamily="50" charset="-128"/>
                      </a:endParaRPr>
                    </a:p>
                    <a:p>
                      <a:r>
                        <a:rPr kumimoji="1" lang="ja-JP" altLang="en-US" sz="1000" b="0" dirty="0">
                          <a:latin typeface="Meiryo UI" pitchFamily="50" charset="-128"/>
                          <a:ea typeface="Meiryo UI" pitchFamily="50" charset="-128"/>
                          <a:cs typeface="Meiryo UI" pitchFamily="50" charset="-128"/>
                        </a:rPr>
                        <a:t>申込金</a:t>
                      </a:r>
                      <a:r>
                        <a:rPr kumimoji="1" lang="en-US" altLang="ja-JP" sz="1000" b="0" dirty="0">
                          <a:latin typeface="Meiryo UI" pitchFamily="50" charset="-128"/>
                          <a:ea typeface="Meiryo UI" pitchFamily="50" charset="-128"/>
                          <a:cs typeface="Meiryo UI" pitchFamily="50" charset="-128"/>
                        </a:rPr>
                        <a:t>50,000</a:t>
                      </a:r>
                      <a:r>
                        <a:rPr kumimoji="1" lang="ja-JP" altLang="en-US" sz="1000" b="0" dirty="0">
                          <a:latin typeface="Meiryo UI" pitchFamily="50" charset="-128"/>
                          <a:ea typeface="Meiryo UI" pitchFamily="50" charset="-128"/>
                          <a:cs typeface="Meiryo UI" pitchFamily="50" charset="-128"/>
                        </a:rPr>
                        <a:t>円をご請求書到着後お振込のお手続きをお願いいたします。お申込金のご入金を持って「旅行契約の成立」とさせて頂きます。残金を</a:t>
                      </a:r>
                      <a:r>
                        <a:rPr kumimoji="1" lang="en-US" altLang="ja-JP" sz="1000" b="0" dirty="0">
                          <a:latin typeface="Meiryo UI" pitchFamily="50" charset="-128"/>
                          <a:ea typeface="Meiryo UI" pitchFamily="50" charset="-128"/>
                          <a:cs typeface="Meiryo UI" pitchFamily="50" charset="-128"/>
                        </a:rPr>
                        <a:t>8</a:t>
                      </a:r>
                      <a:r>
                        <a:rPr kumimoji="1" lang="ja-JP" altLang="en-US" sz="1000" b="0" dirty="0">
                          <a:latin typeface="Meiryo UI" pitchFamily="50" charset="-128"/>
                          <a:ea typeface="Meiryo UI" pitchFamily="50" charset="-128"/>
                          <a:cs typeface="Meiryo UI" pitchFamily="50" charset="-128"/>
                        </a:rPr>
                        <a:t>月</a:t>
                      </a:r>
                      <a:r>
                        <a:rPr kumimoji="1" lang="en-US" altLang="ja-JP" sz="1000" b="0" dirty="0">
                          <a:latin typeface="Meiryo UI" pitchFamily="50" charset="-128"/>
                          <a:ea typeface="Meiryo UI" pitchFamily="50" charset="-128"/>
                          <a:cs typeface="Meiryo UI" pitchFamily="50" charset="-128"/>
                        </a:rPr>
                        <a:t>30</a:t>
                      </a:r>
                      <a:r>
                        <a:rPr kumimoji="1" lang="ja-JP" altLang="en-US" sz="1000" b="0" dirty="0">
                          <a:latin typeface="Meiryo UI" pitchFamily="50" charset="-128"/>
                          <a:ea typeface="Meiryo UI" pitchFamily="50" charset="-128"/>
                          <a:cs typeface="Meiryo UI" pitchFamily="50" charset="-128"/>
                        </a:rPr>
                        <a:t>日（金）までにお振込手続きをお願いいたします。</a:t>
                      </a:r>
                      <a:endParaRPr kumimoji="1" lang="en-US" altLang="ja-JP" sz="1000" b="0" dirty="0">
                        <a:latin typeface="Meiryo UI" pitchFamily="50" charset="-128"/>
                        <a:ea typeface="Meiryo UI" pitchFamily="50" charset="-128"/>
                        <a:cs typeface="Meiryo UI" pitchFamily="50" charset="-128"/>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11"/>
                  </a:ext>
                </a:extLst>
              </a:tr>
              <a:tr h="714703">
                <a:tc>
                  <a:txBody>
                    <a:bodyPr/>
                    <a:lstStyle>
                      <a:lvl1pPr marL="0" algn="l" defTabSz="685800" rtl="0" eaLnBrk="1" latinLnBrk="0" hangingPunct="1">
                        <a:defRPr kumimoji="1" sz="1350" kern="1200">
                          <a:solidFill>
                            <a:schemeClr val="dk1"/>
                          </a:solidFill>
                          <a:latin typeface="Calibri"/>
                        </a:defRPr>
                      </a:lvl1pPr>
                      <a:lvl2pPr marL="342900" algn="l" defTabSz="685800" rtl="0" eaLnBrk="1" latinLnBrk="0" hangingPunct="1">
                        <a:defRPr kumimoji="1" sz="1350" kern="1200">
                          <a:solidFill>
                            <a:schemeClr val="dk1"/>
                          </a:solidFill>
                          <a:latin typeface="Calibri"/>
                        </a:defRPr>
                      </a:lvl2pPr>
                      <a:lvl3pPr marL="685800" algn="l" defTabSz="685800" rtl="0" eaLnBrk="1" latinLnBrk="0" hangingPunct="1">
                        <a:defRPr kumimoji="1" sz="1350" kern="1200">
                          <a:solidFill>
                            <a:schemeClr val="dk1"/>
                          </a:solidFill>
                          <a:latin typeface="Calibri"/>
                        </a:defRPr>
                      </a:lvl3pPr>
                      <a:lvl4pPr marL="1028700" algn="l" defTabSz="685800" rtl="0" eaLnBrk="1" latinLnBrk="0" hangingPunct="1">
                        <a:defRPr kumimoji="1" sz="1350" kern="1200">
                          <a:solidFill>
                            <a:schemeClr val="dk1"/>
                          </a:solidFill>
                          <a:latin typeface="Calibri"/>
                        </a:defRPr>
                      </a:lvl4pPr>
                      <a:lvl5pPr marL="1371600" algn="l" defTabSz="685800" rtl="0" eaLnBrk="1" latinLnBrk="0" hangingPunct="1">
                        <a:defRPr kumimoji="1" sz="1350" kern="1200">
                          <a:solidFill>
                            <a:schemeClr val="dk1"/>
                          </a:solidFill>
                          <a:latin typeface="Calibri"/>
                        </a:defRPr>
                      </a:lvl5pPr>
                      <a:lvl6pPr marL="1714500" algn="l" defTabSz="685800" rtl="0" eaLnBrk="1" latinLnBrk="0" hangingPunct="1">
                        <a:defRPr kumimoji="1" sz="1350" kern="1200">
                          <a:solidFill>
                            <a:schemeClr val="dk1"/>
                          </a:solidFill>
                          <a:latin typeface="Calibri"/>
                        </a:defRPr>
                      </a:lvl6pPr>
                      <a:lvl7pPr marL="2057400" algn="l" defTabSz="685800" rtl="0" eaLnBrk="1" latinLnBrk="0" hangingPunct="1">
                        <a:defRPr kumimoji="1" sz="1350" kern="1200">
                          <a:solidFill>
                            <a:schemeClr val="dk1"/>
                          </a:solidFill>
                          <a:latin typeface="Calibri"/>
                        </a:defRPr>
                      </a:lvl7pPr>
                      <a:lvl8pPr marL="2400300" algn="l" defTabSz="685800" rtl="0" eaLnBrk="1" latinLnBrk="0" hangingPunct="1">
                        <a:defRPr kumimoji="1" sz="1350" kern="1200">
                          <a:solidFill>
                            <a:schemeClr val="dk1"/>
                          </a:solidFill>
                          <a:latin typeface="Calibri"/>
                        </a:defRPr>
                      </a:lvl8pPr>
                      <a:lvl9pPr marL="2743200" algn="l" defTabSz="685800" rtl="0" eaLnBrk="1" latinLnBrk="0" hangingPunct="1">
                        <a:defRPr kumimoji="1" sz="1350" kern="1200">
                          <a:solidFill>
                            <a:schemeClr val="dk1"/>
                          </a:solidFill>
                          <a:latin typeface="Calibri"/>
                        </a:defRPr>
                      </a:lvl9pPr>
                    </a:lstStyle>
                    <a:p>
                      <a:r>
                        <a:rPr kumimoji="1" lang="ja-JP" altLang="en-US" sz="1000" b="1" dirty="0">
                          <a:latin typeface="Meiryo UI" pitchFamily="50" charset="-128"/>
                          <a:ea typeface="Meiryo UI" pitchFamily="50" charset="-128"/>
                          <a:cs typeface="Meiryo UI" pitchFamily="50" charset="-128"/>
                        </a:rPr>
                        <a:t>取消料</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75000"/>
                      </a:schemeClr>
                    </a:solidFill>
                  </a:tcPr>
                </a:tc>
                <a:tc>
                  <a:txBody>
                    <a:bodyPr/>
                    <a:lstStyle>
                      <a:lvl1pPr marL="0" algn="l" defTabSz="685800" rtl="0" eaLnBrk="1" latinLnBrk="0" hangingPunct="1">
                        <a:defRPr kumimoji="1" sz="1350" kern="1200">
                          <a:solidFill>
                            <a:schemeClr val="dk1"/>
                          </a:solidFill>
                          <a:latin typeface="Calibri"/>
                        </a:defRPr>
                      </a:lvl1pPr>
                      <a:lvl2pPr marL="342900" algn="l" defTabSz="685800" rtl="0" eaLnBrk="1" latinLnBrk="0" hangingPunct="1">
                        <a:defRPr kumimoji="1" sz="1350" kern="1200">
                          <a:solidFill>
                            <a:schemeClr val="dk1"/>
                          </a:solidFill>
                          <a:latin typeface="Calibri"/>
                        </a:defRPr>
                      </a:lvl2pPr>
                      <a:lvl3pPr marL="685800" algn="l" defTabSz="685800" rtl="0" eaLnBrk="1" latinLnBrk="0" hangingPunct="1">
                        <a:defRPr kumimoji="1" sz="1350" kern="1200">
                          <a:solidFill>
                            <a:schemeClr val="dk1"/>
                          </a:solidFill>
                          <a:latin typeface="Calibri"/>
                        </a:defRPr>
                      </a:lvl3pPr>
                      <a:lvl4pPr marL="1028700" algn="l" defTabSz="685800" rtl="0" eaLnBrk="1" latinLnBrk="0" hangingPunct="1">
                        <a:defRPr kumimoji="1" sz="1350" kern="1200">
                          <a:solidFill>
                            <a:schemeClr val="dk1"/>
                          </a:solidFill>
                          <a:latin typeface="Calibri"/>
                        </a:defRPr>
                      </a:lvl4pPr>
                      <a:lvl5pPr marL="1371600" algn="l" defTabSz="685800" rtl="0" eaLnBrk="1" latinLnBrk="0" hangingPunct="1">
                        <a:defRPr kumimoji="1" sz="1350" kern="1200">
                          <a:solidFill>
                            <a:schemeClr val="dk1"/>
                          </a:solidFill>
                          <a:latin typeface="Calibri"/>
                        </a:defRPr>
                      </a:lvl5pPr>
                      <a:lvl6pPr marL="1714500" algn="l" defTabSz="685800" rtl="0" eaLnBrk="1" latinLnBrk="0" hangingPunct="1">
                        <a:defRPr kumimoji="1" sz="1350" kern="1200">
                          <a:solidFill>
                            <a:schemeClr val="dk1"/>
                          </a:solidFill>
                          <a:latin typeface="Calibri"/>
                        </a:defRPr>
                      </a:lvl6pPr>
                      <a:lvl7pPr marL="2057400" algn="l" defTabSz="685800" rtl="0" eaLnBrk="1" latinLnBrk="0" hangingPunct="1">
                        <a:defRPr kumimoji="1" sz="1350" kern="1200">
                          <a:solidFill>
                            <a:schemeClr val="dk1"/>
                          </a:solidFill>
                          <a:latin typeface="Calibri"/>
                        </a:defRPr>
                      </a:lvl7pPr>
                      <a:lvl8pPr marL="2400300" algn="l" defTabSz="685800" rtl="0" eaLnBrk="1" latinLnBrk="0" hangingPunct="1">
                        <a:defRPr kumimoji="1" sz="1350" kern="1200">
                          <a:solidFill>
                            <a:schemeClr val="dk1"/>
                          </a:solidFill>
                          <a:latin typeface="Calibri"/>
                        </a:defRPr>
                      </a:lvl8pPr>
                      <a:lvl9pPr marL="2743200" algn="l" defTabSz="685800" rtl="0" eaLnBrk="1" latinLnBrk="0" hangingPunct="1">
                        <a:defRPr kumimoji="1" sz="1350" kern="1200">
                          <a:solidFill>
                            <a:schemeClr val="dk1"/>
                          </a:solidFill>
                          <a:latin typeface="Calibri"/>
                        </a:defRPr>
                      </a:lvl9pPr>
                    </a:lstStyle>
                    <a:p>
                      <a:r>
                        <a:rPr kumimoji="1" lang="ja-JP" altLang="en-US" sz="1000" b="0" dirty="0">
                          <a:latin typeface="Meiryo UI" pitchFamily="50" charset="-128"/>
                          <a:ea typeface="Meiryo UI" pitchFamily="50" charset="-128"/>
                          <a:cs typeface="Meiryo UI" pitchFamily="50" charset="-128"/>
                        </a:rPr>
                        <a:t>旅行開始日の前日から起算してさかのぼって</a:t>
                      </a:r>
                      <a:endParaRPr kumimoji="1" lang="en-US" altLang="ja-JP" sz="1000" b="0" dirty="0">
                        <a:latin typeface="Meiryo UI" pitchFamily="50" charset="-128"/>
                        <a:ea typeface="Meiryo UI" pitchFamily="50" charset="-128"/>
                        <a:cs typeface="Meiryo UI" pitchFamily="50" charset="-128"/>
                      </a:endParaRPr>
                    </a:p>
                    <a:p>
                      <a:r>
                        <a:rPr kumimoji="1" lang="en-US" altLang="ja-JP" sz="1000" b="0" dirty="0">
                          <a:latin typeface="Meiryo UI" pitchFamily="50" charset="-128"/>
                          <a:ea typeface="Meiryo UI" pitchFamily="50" charset="-128"/>
                          <a:cs typeface="Meiryo UI" pitchFamily="50" charset="-128"/>
                        </a:rPr>
                        <a:t>30</a:t>
                      </a:r>
                      <a:r>
                        <a:rPr kumimoji="1" lang="ja-JP" altLang="en-US" sz="1000" b="0" dirty="0">
                          <a:latin typeface="Meiryo UI" pitchFamily="50" charset="-128"/>
                          <a:ea typeface="Meiryo UI" pitchFamily="50" charset="-128"/>
                          <a:cs typeface="Meiryo UI" pitchFamily="50" charset="-128"/>
                        </a:rPr>
                        <a:t>日目にあたる日以降</a:t>
                      </a:r>
                      <a:r>
                        <a:rPr kumimoji="1" lang="en-US" altLang="ja-JP" sz="1000" b="0" dirty="0">
                          <a:latin typeface="Meiryo UI" pitchFamily="50" charset="-128"/>
                          <a:ea typeface="Meiryo UI" pitchFamily="50" charset="-128"/>
                          <a:cs typeface="Meiryo UI" pitchFamily="50" charset="-128"/>
                        </a:rPr>
                        <a:t>3</a:t>
                      </a:r>
                      <a:r>
                        <a:rPr kumimoji="1" lang="ja-JP" altLang="en-US" sz="1000" b="0" dirty="0">
                          <a:latin typeface="Meiryo UI" pitchFamily="50" charset="-128"/>
                          <a:ea typeface="Meiryo UI" pitchFamily="50" charset="-128"/>
                          <a:cs typeface="Meiryo UI" pitchFamily="50" charset="-128"/>
                        </a:rPr>
                        <a:t>日前まで　　　　　旅行代金の</a:t>
                      </a:r>
                      <a:r>
                        <a:rPr kumimoji="1" lang="en-US" altLang="ja-JP" sz="1000" b="0" dirty="0">
                          <a:latin typeface="Meiryo UI" pitchFamily="50" charset="-128"/>
                          <a:ea typeface="Meiryo UI" pitchFamily="50" charset="-128"/>
                          <a:cs typeface="Meiryo UI" pitchFamily="50" charset="-128"/>
                        </a:rPr>
                        <a:t>20</a:t>
                      </a:r>
                      <a:r>
                        <a:rPr kumimoji="1" lang="ja-JP" altLang="en-US" sz="1000" b="0" dirty="0">
                          <a:latin typeface="Meiryo UI" pitchFamily="50" charset="-128"/>
                          <a:ea typeface="Meiryo UI" pitchFamily="50" charset="-128"/>
                          <a:cs typeface="Meiryo UI" pitchFamily="50" charset="-128"/>
                        </a:rPr>
                        <a:t>％</a:t>
                      </a:r>
                      <a:endParaRPr kumimoji="1" lang="en-US" altLang="ja-JP" sz="1000" b="0" dirty="0">
                        <a:latin typeface="Meiryo UI" pitchFamily="50" charset="-128"/>
                        <a:ea typeface="Meiryo UI" pitchFamily="50" charset="-128"/>
                        <a:cs typeface="Meiryo UI" pitchFamily="50" charset="-128"/>
                      </a:endParaRPr>
                    </a:p>
                    <a:p>
                      <a:r>
                        <a:rPr kumimoji="1" lang="en-US" altLang="ja-JP" sz="1000" b="0" dirty="0">
                          <a:latin typeface="Meiryo UI" pitchFamily="50" charset="-128"/>
                          <a:ea typeface="Meiryo UI" pitchFamily="50" charset="-128"/>
                          <a:cs typeface="Meiryo UI" pitchFamily="50" charset="-128"/>
                        </a:rPr>
                        <a:t>2</a:t>
                      </a:r>
                      <a:r>
                        <a:rPr kumimoji="1" lang="ja-JP" altLang="en-US" sz="1000" b="0" dirty="0">
                          <a:latin typeface="Meiryo UI" pitchFamily="50" charset="-128"/>
                          <a:ea typeface="Meiryo UI" pitchFamily="50" charset="-128"/>
                          <a:cs typeface="Meiryo UI" pitchFamily="50" charset="-128"/>
                        </a:rPr>
                        <a:t>日目にあたる日以降出発日前日まで　　旅行代金の</a:t>
                      </a:r>
                      <a:r>
                        <a:rPr kumimoji="1" lang="en-US" altLang="ja-JP" sz="1000" b="0" dirty="0">
                          <a:latin typeface="Meiryo UI" pitchFamily="50" charset="-128"/>
                          <a:ea typeface="Meiryo UI" pitchFamily="50" charset="-128"/>
                          <a:cs typeface="Meiryo UI" pitchFamily="50" charset="-128"/>
                        </a:rPr>
                        <a:t>50</a:t>
                      </a:r>
                      <a:r>
                        <a:rPr kumimoji="1" lang="ja-JP" altLang="en-US" sz="1000" b="0" dirty="0">
                          <a:latin typeface="Meiryo UI" pitchFamily="50" charset="-128"/>
                          <a:ea typeface="Meiryo UI" pitchFamily="50" charset="-128"/>
                          <a:cs typeface="Meiryo UI" pitchFamily="50" charset="-128"/>
                        </a:rPr>
                        <a:t>％</a:t>
                      </a:r>
                      <a:endParaRPr kumimoji="1" lang="en-US" altLang="ja-JP" sz="1000" b="0" dirty="0">
                        <a:latin typeface="Meiryo UI" pitchFamily="50" charset="-128"/>
                        <a:ea typeface="Meiryo UI" pitchFamily="50" charset="-128"/>
                        <a:cs typeface="Meiryo UI" pitchFamily="50" charset="-128"/>
                      </a:endParaRPr>
                    </a:p>
                    <a:p>
                      <a:r>
                        <a:rPr kumimoji="1" lang="ja-JP" altLang="en-US" sz="1000" b="0" dirty="0">
                          <a:latin typeface="Meiryo UI" pitchFamily="50" charset="-128"/>
                          <a:ea typeface="Meiryo UI" pitchFamily="50" charset="-128"/>
                          <a:cs typeface="Meiryo UI" pitchFamily="50" charset="-128"/>
                        </a:rPr>
                        <a:t>旅行開始日当日または無連絡不参加　　　旅行代金の</a:t>
                      </a:r>
                      <a:r>
                        <a:rPr kumimoji="1" lang="en-US" altLang="ja-JP" sz="1000" b="0" dirty="0">
                          <a:latin typeface="Meiryo UI" pitchFamily="50" charset="-128"/>
                          <a:ea typeface="Meiryo UI" pitchFamily="50" charset="-128"/>
                          <a:cs typeface="Meiryo UI" pitchFamily="50" charset="-128"/>
                        </a:rPr>
                        <a:t>100</a:t>
                      </a:r>
                      <a:r>
                        <a:rPr kumimoji="1" lang="ja-JP" altLang="en-US" sz="1000" b="0" dirty="0">
                          <a:latin typeface="Meiryo UI" pitchFamily="50" charset="-128"/>
                          <a:ea typeface="Meiryo UI" pitchFamily="50" charset="-128"/>
                          <a:cs typeface="Meiryo UI" pitchFamily="50" charset="-128"/>
                        </a:rPr>
                        <a:t>％　</a:t>
                      </a:r>
                      <a:r>
                        <a:rPr kumimoji="1" lang="ja-JP" altLang="en-US" sz="1050" b="0" dirty="0">
                          <a:latin typeface="Meiryo UI" pitchFamily="50" charset="-128"/>
                          <a:ea typeface="Meiryo UI" pitchFamily="50" charset="-128"/>
                          <a:cs typeface="Meiryo UI" pitchFamily="50" charset="-128"/>
                        </a:rPr>
                        <a:t>　</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0012"/>
                  </a:ext>
                </a:extLst>
              </a:tr>
              <a:tr h="998483">
                <a:tc>
                  <a:txBody>
                    <a:bodyPr/>
                    <a:lstStyle>
                      <a:lvl1pPr marL="0" algn="l" defTabSz="685800" rtl="0" eaLnBrk="1" latinLnBrk="0" hangingPunct="1">
                        <a:defRPr kumimoji="1" sz="1350" kern="1200">
                          <a:solidFill>
                            <a:schemeClr val="dk1"/>
                          </a:solidFill>
                          <a:latin typeface="Calibri"/>
                        </a:defRPr>
                      </a:lvl1pPr>
                      <a:lvl2pPr marL="342900" algn="l" defTabSz="685800" rtl="0" eaLnBrk="1" latinLnBrk="0" hangingPunct="1">
                        <a:defRPr kumimoji="1" sz="1350" kern="1200">
                          <a:solidFill>
                            <a:schemeClr val="dk1"/>
                          </a:solidFill>
                          <a:latin typeface="Calibri"/>
                        </a:defRPr>
                      </a:lvl2pPr>
                      <a:lvl3pPr marL="685800" algn="l" defTabSz="685800" rtl="0" eaLnBrk="1" latinLnBrk="0" hangingPunct="1">
                        <a:defRPr kumimoji="1" sz="1350" kern="1200">
                          <a:solidFill>
                            <a:schemeClr val="dk1"/>
                          </a:solidFill>
                          <a:latin typeface="Calibri"/>
                        </a:defRPr>
                      </a:lvl3pPr>
                      <a:lvl4pPr marL="1028700" algn="l" defTabSz="685800" rtl="0" eaLnBrk="1" latinLnBrk="0" hangingPunct="1">
                        <a:defRPr kumimoji="1" sz="1350" kern="1200">
                          <a:solidFill>
                            <a:schemeClr val="dk1"/>
                          </a:solidFill>
                          <a:latin typeface="Calibri"/>
                        </a:defRPr>
                      </a:lvl4pPr>
                      <a:lvl5pPr marL="1371600" algn="l" defTabSz="685800" rtl="0" eaLnBrk="1" latinLnBrk="0" hangingPunct="1">
                        <a:defRPr kumimoji="1" sz="1350" kern="1200">
                          <a:solidFill>
                            <a:schemeClr val="dk1"/>
                          </a:solidFill>
                          <a:latin typeface="Calibri"/>
                        </a:defRPr>
                      </a:lvl5pPr>
                      <a:lvl6pPr marL="1714500" algn="l" defTabSz="685800" rtl="0" eaLnBrk="1" latinLnBrk="0" hangingPunct="1">
                        <a:defRPr kumimoji="1" sz="1350" kern="1200">
                          <a:solidFill>
                            <a:schemeClr val="dk1"/>
                          </a:solidFill>
                          <a:latin typeface="Calibri"/>
                        </a:defRPr>
                      </a:lvl6pPr>
                      <a:lvl7pPr marL="2057400" algn="l" defTabSz="685800" rtl="0" eaLnBrk="1" latinLnBrk="0" hangingPunct="1">
                        <a:defRPr kumimoji="1" sz="1350" kern="1200">
                          <a:solidFill>
                            <a:schemeClr val="dk1"/>
                          </a:solidFill>
                          <a:latin typeface="Calibri"/>
                        </a:defRPr>
                      </a:lvl7pPr>
                      <a:lvl8pPr marL="2400300" algn="l" defTabSz="685800" rtl="0" eaLnBrk="1" latinLnBrk="0" hangingPunct="1">
                        <a:defRPr kumimoji="1" sz="1350" kern="1200">
                          <a:solidFill>
                            <a:schemeClr val="dk1"/>
                          </a:solidFill>
                          <a:latin typeface="Calibri"/>
                        </a:defRPr>
                      </a:lvl8pPr>
                      <a:lvl9pPr marL="2743200" algn="l" defTabSz="685800" rtl="0" eaLnBrk="1" latinLnBrk="0" hangingPunct="1">
                        <a:defRPr kumimoji="1" sz="1350" kern="1200">
                          <a:solidFill>
                            <a:schemeClr val="dk1"/>
                          </a:solidFill>
                          <a:latin typeface="Calibri"/>
                        </a:defRPr>
                      </a:lvl9pPr>
                    </a:lstStyle>
                    <a:p>
                      <a:r>
                        <a:rPr kumimoji="1" lang="ja-JP" altLang="en-US" sz="900" b="1" dirty="0">
                          <a:latin typeface="Meiryo UI" pitchFamily="50" charset="-128"/>
                          <a:ea typeface="Meiryo UI" pitchFamily="50" charset="-128"/>
                          <a:cs typeface="Meiryo UI" pitchFamily="50" charset="-128"/>
                        </a:rPr>
                        <a:t>旅行代金に</a:t>
                      </a:r>
                      <a:endParaRPr kumimoji="1" lang="en-US" altLang="ja-JP" sz="900" b="1" dirty="0">
                        <a:latin typeface="Meiryo UI" pitchFamily="50" charset="-128"/>
                        <a:ea typeface="Meiryo UI" pitchFamily="50" charset="-128"/>
                        <a:cs typeface="Meiryo UI" pitchFamily="50" charset="-128"/>
                      </a:endParaRPr>
                    </a:p>
                    <a:p>
                      <a:r>
                        <a:rPr kumimoji="1" lang="ja-JP" altLang="en-US" sz="900" b="1" dirty="0">
                          <a:latin typeface="Meiryo UI" pitchFamily="50" charset="-128"/>
                          <a:ea typeface="Meiryo UI" pitchFamily="50" charset="-128"/>
                          <a:cs typeface="Meiryo UI" pitchFamily="50" charset="-128"/>
                        </a:rPr>
                        <a:t>含まれるもの</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2"/>
                    </a:solidFill>
                  </a:tcPr>
                </a:tc>
                <a:tc>
                  <a:txBody>
                    <a:bodyPr/>
                    <a:lstStyle>
                      <a:lvl1pPr marL="0" algn="l" defTabSz="685800" rtl="0" eaLnBrk="1" latinLnBrk="0" hangingPunct="1">
                        <a:defRPr kumimoji="1" sz="1350" kern="1200">
                          <a:solidFill>
                            <a:schemeClr val="dk1"/>
                          </a:solidFill>
                          <a:latin typeface="Calibri"/>
                        </a:defRPr>
                      </a:lvl1pPr>
                      <a:lvl2pPr marL="342900" algn="l" defTabSz="685800" rtl="0" eaLnBrk="1" latinLnBrk="0" hangingPunct="1">
                        <a:defRPr kumimoji="1" sz="1350" kern="1200">
                          <a:solidFill>
                            <a:schemeClr val="dk1"/>
                          </a:solidFill>
                          <a:latin typeface="Calibri"/>
                        </a:defRPr>
                      </a:lvl2pPr>
                      <a:lvl3pPr marL="685800" algn="l" defTabSz="685800" rtl="0" eaLnBrk="1" latinLnBrk="0" hangingPunct="1">
                        <a:defRPr kumimoji="1" sz="1350" kern="1200">
                          <a:solidFill>
                            <a:schemeClr val="dk1"/>
                          </a:solidFill>
                          <a:latin typeface="Calibri"/>
                        </a:defRPr>
                      </a:lvl3pPr>
                      <a:lvl4pPr marL="1028700" algn="l" defTabSz="685800" rtl="0" eaLnBrk="1" latinLnBrk="0" hangingPunct="1">
                        <a:defRPr kumimoji="1" sz="1350" kern="1200">
                          <a:solidFill>
                            <a:schemeClr val="dk1"/>
                          </a:solidFill>
                          <a:latin typeface="Calibri"/>
                        </a:defRPr>
                      </a:lvl4pPr>
                      <a:lvl5pPr marL="1371600" algn="l" defTabSz="685800" rtl="0" eaLnBrk="1" latinLnBrk="0" hangingPunct="1">
                        <a:defRPr kumimoji="1" sz="1350" kern="1200">
                          <a:solidFill>
                            <a:schemeClr val="dk1"/>
                          </a:solidFill>
                          <a:latin typeface="Calibri"/>
                        </a:defRPr>
                      </a:lvl5pPr>
                      <a:lvl6pPr marL="1714500" algn="l" defTabSz="685800" rtl="0" eaLnBrk="1" latinLnBrk="0" hangingPunct="1">
                        <a:defRPr kumimoji="1" sz="1350" kern="1200">
                          <a:solidFill>
                            <a:schemeClr val="dk1"/>
                          </a:solidFill>
                          <a:latin typeface="Calibri"/>
                        </a:defRPr>
                      </a:lvl6pPr>
                      <a:lvl7pPr marL="2057400" algn="l" defTabSz="685800" rtl="0" eaLnBrk="1" latinLnBrk="0" hangingPunct="1">
                        <a:defRPr kumimoji="1" sz="1350" kern="1200">
                          <a:solidFill>
                            <a:schemeClr val="dk1"/>
                          </a:solidFill>
                          <a:latin typeface="Calibri"/>
                        </a:defRPr>
                      </a:lvl7pPr>
                      <a:lvl8pPr marL="2400300" algn="l" defTabSz="685800" rtl="0" eaLnBrk="1" latinLnBrk="0" hangingPunct="1">
                        <a:defRPr kumimoji="1" sz="1350" kern="1200">
                          <a:solidFill>
                            <a:schemeClr val="dk1"/>
                          </a:solidFill>
                          <a:latin typeface="Calibri"/>
                        </a:defRPr>
                      </a:lvl8pPr>
                      <a:lvl9pPr marL="2743200" algn="l" defTabSz="685800" rtl="0" eaLnBrk="1" latinLnBrk="0" hangingPunct="1">
                        <a:defRPr kumimoji="1" sz="1350" kern="1200">
                          <a:solidFill>
                            <a:schemeClr val="dk1"/>
                          </a:solidFill>
                          <a:latin typeface="Calibri"/>
                        </a:defRPr>
                      </a:lvl9pPr>
                    </a:lstStyle>
                    <a:p>
                      <a:r>
                        <a:rPr kumimoji="1" lang="ja-JP" altLang="en-US" sz="1000" b="0" dirty="0">
                          <a:latin typeface="Meiryo UI" pitchFamily="50" charset="-128"/>
                          <a:ea typeface="Meiryo UI" pitchFamily="50" charset="-128"/>
                          <a:cs typeface="Meiryo UI" pitchFamily="50" charset="-128"/>
                        </a:rPr>
                        <a:t>①ご旅行日程に明示した航空運賃（エコノミークラス利用）</a:t>
                      </a:r>
                      <a:endParaRPr kumimoji="1" lang="en-US" altLang="ja-JP" sz="1000" b="0" dirty="0">
                        <a:latin typeface="Meiryo UI" pitchFamily="50" charset="-128"/>
                        <a:ea typeface="Meiryo UI" pitchFamily="50" charset="-128"/>
                        <a:cs typeface="Meiryo UI" pitchFamily="50" charset="-128"/>
                      </a:endParaRPr>
                    </a:p>
                    <a:p>
                      <a:r>
                        <a:rPr kumimoji="1" lang="ja-JP" altLang="en-US" sz="1000" b="0" dirty="0">
                          <a:latin typeface="Meiryo UI" pitchFamily="50" charset="-128"/>
                          <a:ea typeface="Meiryo UI" pitchFamily="50" charset="-128"/>
                          <a:cs typeface="Meiryo UI" pitchFamily="50" charset="-128"/>
                        </a:rPr>
                        <a:t>②ご旅行日程に明示した移動時のバス及びガイド料金</a:t>
                      </a:r>
                      <a:endParaRPr kumimoji="1" lang="en-US" altLang="ja-JP" sz="1000" b="0" dirty="0">
                        <a:latin typeface="Meiryo UI" pitchFamily="50" charset="-128"/>
                        <a:ea typeface="Meiryo UI" pitchFamily="50" charset="-128"/>
                        <a:cs typeface="Meiryo UI" pitchFamily="50" charset="-128"/>
                      </a:endParaRPr>
                    </a:p>
                    <a:p>
                      <a:r>
                        <a:rPr kumimoji="1" lang="ja-JP" altLang="en-US" sz="1000" b="0" dirty="0">
                          <a:latin typeface="Meiryo UI" pitchFamily="50" charset="-128"/>
                          <a:ea typeface="Meiryo UI" pitchFamily="50" charset="-128"/>
                          <a:cs typeface="Meiryo UI" pitchFamily="50" charset="-128"/>
                        </a:rPr>
                        <a:t>③ご旅行日程に明示した宿泊地におけるホテルの宿泊料金及び税サービス料金（シングル利用の宿泊を基準）</a:t>
                      </a:r>
                      <a:endParaRPr kumimoji="1" lang="en-US" altLang="ja-JP" sz="1000" b="0" dirty="0">
                        <a:latin typeface="Meiryo UI" pitchFamily="50" charset="-128"/>
                        <a:ea typeface="Meiryo UI" pitchFamily="50" charset="-128"/>
                        <a:cs typeface="Meiryo UI" pitchFamily="50" charset="-128"/>
                      </a:endParaRPr>
                    </a:p>
                    <a:p>
                      <a:r>
                        <a:rPr kumimoji="1" lang="ja-JP" altLang="en-US" sz="1000" b="0" dirty="0">
                          <a:latin typeface="Meiryo UI" pitchFamily="50" charset="-128"/>
                          <a:ea typeface="Meiryo UI" pitchFamily="50" charset="-128"/>
                          <a:cs typeface="Meiryo UI" pitchFamily="50" charset="-128"/>
                        </a:rPr>
                        <a:t>④お一人様</a:t>
                      </a:r>
                      <a:r>
                        <a:rPr kumimoji="1" lang="en-US" altLang="ja-JP" sz="1000" b="0" dirty="0">
                          <a:latin typeface="Meiryo UI" pitchFamily="50" charset="-128"/>
                          <a:ea typeface="Meiryo UI" pitchFamily="50" charset="-128"/>
                          <a:cs typeface="Meiryo UI" pitchFamily="50" charset="-128"/>
                        </a:rPr>
                        <a:t>23g</a:t>
                      </a:r>
                      <a:r>
                        <a:rPr kumimoji="1" lang="ja-JP" altLang="en-US" sz="1000" b="0" dirty="0" err="1">
                          <a:latin typeface="Meiryo UI" pitchFamily="50" charset="-128"/>
                          <a:ea typeface="Meiryo UI" pitchFamily="50" charset="-128"/>
                          <a:cs typeface="Meiryo UI" pitchFamily="50" charset="-128"/>
                        </a:rPr>
                        <a:t>までの</a:t>
                      </a:r>
                      <a:r>
                        <a:rPr kumimoji="1" lang="ja-JP" altLang="en-US" sz="1000" b="0" dirty="0">
                          <a:latin typeface="Meiryo UI" pitchFamily="50" charset="-128"/>
                          <a:ea typeface="Meiryo UI" pitchFamily="50" charset="-128"/>
                          <a:cs typeface="Meiryo UI" pitchFamily="50" charset="-128"/>
                        </a:rPr>
                        <a:t>手荷物運賃　</a:t>
                      </a:r>
                      <a:endParaRPr kumimoji="1" lang="en-US" altLang="ja-JP" sz="1000" b="0" dirty="0">
                        <a:latin typeface="Meiryo UI" pitchFamily="50" charset="-128"/>
                        <a:ea typeface="Meiryo UI" pitchFamily="50" charset="-128"/>
                        <a:cs typeface="Meiryo UI" pitchFamily="50" charset="-128"/>
                      </a:endParaRPr>
                    </a:p>
                    <a:p>
                      <a:r>
                        <a:rPr kumimoji="1" lang="ja-JP" altLang="en-US" sz="1000" b="0" dirty="0">
                          <a:latin typeface="Meiryo UI" pitchFamily="50" charset="-128"/>
                          <a:ea typeface="Meiryo UI" pitchFamily="50" charset="-128"/>
                          <a:cs typeface="Meiryo UI" pitchFamily="50" charset="-128"/>
                        </a:rPr>
                        <a:t>⑤ご旅行日程に明示した食事代金　</a:t>
                      </a:r>
                      <a:endParaRPr kumimoji="1" lang="en-US" altLang="ja-JP" sz="1000" b="0" dirty="0">
                        <a:latin typeface="Meiryo UI" pitchFamily="50" charset="-128"/>
                        <a:ea typeface="Meiryo UI" pitchFamily="50" charset="-128"/>
                        <a:cs typeface="Meiryo UI" pitchFamily="50" charset="-128"/>
                      </a:endParaRPr>
                    </a:p>
                    <a:p>
                      <a:r>
                        <a:rPr kumimoji="1" lang="ja-JP" altLang="en-US" sz="1000" b="0" dirty="0">
                          <a:latin typeface="Meiryo UI" pitchFamily="50" charset="-128"/>
                          <a:ea typeface="Meiryo UI" pitchFamily="50" charset="-128"/>
                          <a:cs typeface="Meiryo UI" pitchFamily="50" charset="-128"/>
                        </a:rPr>
                        <a:t>⑥添乗員同行費用　</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13"/>
                  </a:ext>
                </a:extLst>
              </a:tr>
              <a:tr h="1683860">
                <a:tc>
                  <a:txBody>
                    <a:bodyPr/>
                    <a:lstStyle>
                      <a:lvl1pPr marL="0" algn="l" defTabSz="685800" rtl="0" eaLnBrk="1" latinLnBrk="0" hangingPunct="1">
                        <a:defRPr kumimoji="1" sz="1350" kern="1200">
                          <a:solidFill>
                            <a:schemeClr val="dk1"/>
                          </a:solidFill>
                          <a:latin typeface="Calibri"/>
                        </a:defRPr>
                      </a:lvl1pPr>
                      <a:lvl2pPr marL="342900" algn="l" defTabSz="685800" rtl="0" eaLnBrk="1" latinLnBrk="0" hangingPunct="1">
                        <a:defRPr kumimoji="1" sz="1350" kern="1200">
                          <a:solidFill>
                            <a:schemeClr val="dk1"/>
                          </a:solidFill>
                          <a:latin typeface="Calibri"/>
                        </a:defRPr>
                      </a:lvl2pPr>
                      <a:lvl3pPr marL="685800" algn="l" defTabSz="685800" rtl="0" eaLnBrk="1" latinLnBrk="0" hangingPunct="1">
                        <a:defRPr kumimoji="1" sz="1350" kern="1200">
                          <a:solidFill>
                            <a:schemeClr val="dk1"/>
                          </a:solidFill>
                          <a:latin typeface="Calibri"/>
                        </a:defRPr>
                      </a:lvl3pPr>
                      <a:lvl4pPr marL="1028700" algn="l" defTabSz="685800" rtl="0" eaLnBrk="1" latinLnBrk="0" hangingPunct="1">
                        <a:defRPr kumimoji="1" sz="1350" kern="1200">
                          <a:solidFill>
                            <a:schemeClr val="dk1"/>
                          </a:solidFill>
                          <a:latin typeface="Calibri"/>
                        </a:defRPr>
                      </a:lvl4pPr>
                      <a:lvl5pPr marL="1371600" algn="l" defTabSz="685800" rtl="0" eaLnBrk="1" latinLnBrk="0" hangingPunct="1">
                        <a:defRPr kumimoji="1" sz="1350" kern="1200">
                          <a:solidFill>
                            <a:schemeClr val="dk1"/>
                          </a:solidFill>
                          <a:latin typeface="Calibri"/>
                        </a:defRPr>
                      </a:lvl5pPr>
                      <a:lvl6pPr marL="1714500" algn="l" defTabSz="685800" rtl="0" eaLnBrk="1" latinLnBrk="0" hangingPunct="1">
                        <a:defRPr kumimoji="1" sz="1350" kern="1200">
                          <a:solidFill>
                            <a:schemeClr val="dk1"/>
                          </a:solidFill>
                          <a:latin typeface="Calibri"/>
                        </a:defRPr>
                      </a:lvl6pPr>
                      <a:lvl7pPr marL="2057400" algn="l" defTabSz="685800" rtl="0" eaLnBrk="1" latinLnBrk="0" hangingPunct="1">
                        <a:defRPr kumimoji="1" sz="1350" kern="1200">
                          <a:solidFill>
                            <a:schemeClr val="dk1"/>
                          </a:solidFill>
                          <a:latin typeface="Calibri"/>
                        </a:defRPr>
                      </a:lvl7pPr>
                      <a:lvl8pPr marL="2400300" algn="l" defTabSz="685800" rtl="0" eaLnBrk="1" latinLnBrk="0" hangingPunct="1">
                        <a:defRPr kumimoji="1" sz="1350" kern="1200">
                          <a:solidFill>
                            <a:schemeClr val="dk1"/>
                          </a:solidFill>
                          <a:latin typeface="Calibri"/>
                        </a:defRPr>
                      </a:lvl8pPr>
                      <a:lvl9pPr marL="2743200" algn="l" defTabSz="685800" rtl="0" eaLnBrk="1" latinLnBrk="0" hangingPunct="1">
                        <a:defRPr kumimoji="1" sz="1350" kern="1200">
                          <a:solidFill>
                            <a:schemeClr val="dk1"/>
                          </a:solidFill>
                          <a:latin typeface="Calibri"/>
                        </a:defRPr>
                      </a:lvl9pPr>
                    </a:lstStyle>
                    <a:p>
                      <a:r>
                        <a:rPr kumimoji="1" lang="ja-JP" altLang="en-US" sz="900" b="1" dirty="0">
                          <a:latin typeface="Meiryo UI" pitchFamily="50" charset="-128"/>
                          <a:ea typeface="Meiryo UI" pitchFamily="50" charset="-128"/>
                          <a:cs typeface="Meiryo UI" pitchFamily="50" charset="-128"/>
                        </a:rPr>
                        <a:t>旅行代金に</a:t>
                      </a:r>
                      <a:endParaRPr kumimoji="1" lang="en-US" altLang="ja-JP" sz="900" b="1" dirty="0">
                        <a:latin typeface="Meiryo UI" pitchFamily="50" charset="-128"/>
                        <a:ea typeface="Meiryo UI" pitchFamily="50" charset="-128"/>
                        <a:cs typeface="Meiryo UI" pitchFamily="50" charset="-128"/>
                      </a:endParaRPr>
                    </a:p>
                    <a:p>
                      <a:r>
                        <a:rPr kumimoji="1" lang="ja-JP" altLang="en-US" sz="900" b="1" dirty="0">
                          <a:latin typeface="Meiryo UI" pitchFamily="50" charset="-128"/>
                          <a:ea typeface="Meiryo UI" pitchFamily="50" charset="-128"/>
                          <a:cs typeface="Meiryo UI" pitchFamily="50" charset="-128"/>
                        </a:rPr>
                        <a:t>含まれないもの</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75000"/>
                      </a:schemeClr>
                    </a:solidFill>
                  </a:tcPr>
                </a:tc>
                <a:tc>
                  <a:txBody>
                    <a:bodyPr/>
                    <a:lstStyle>
                      <a:lvl1pPr marL="0" algn="l" defTabSz="685800" rtl="0" eaLnBrk="1" latinLnBrk="0" hangingPunct="1">
                        <a:defRPr kumimoji="1" sz="1350" kern="1200">
                          <a:solidFill>
                            <a:schemeClr val="dk1"/>
                          </a:solidFill>
                          <a:latin typeface="Calibri"/>
                        </a:defRPr>
                      </a:lvl1pPr>
                      <a:lvl2pPr marL="342900" algn="l" defTabSz="685800" rtl="0" eaLnBrk="1" latinLnBrk="0" hangingPunct="1">
                        <a:defRPr kumimoji="1" sz="1350" kern="1200">
                          <a:solidFill>
                            <a:schemeClr val="dk1"/>
                          </a:solidFill>
                          <a:latin typeface="Calibri"/>
                        </a:defRPr>
                      </a:lvl2pPr>
                      <a:lvl3pPr marL="685800" algn="l" defTabSz="685800" rtl="0" eaLnBrk="1" latinLnBrk="0" hangingPunct="1">
                        <a:defRPr kumimoji="1" sz="1350" kern="1200">
                          <a:solidFill>
                            <a:schemeClr val="dk1"/>
                          </a:solidFill>
                          <a:latin typeface="Calibri"/>
                        </a:defRPr>
                      </a:lvl3pPr>
                      <a:lvl4pPr marL="1028700" algn="l" defTabSz="685800" rtl="0" eaLnBrk="1" latinLnBrk="0" hangingPunct="1">
                        <a:defRPr kumimoji="1" sz="1350" kern="1200">
                          <a:solidFill>
                            <a:schemeClr val="dk1"/>
                          </a:solidFill>
                          <a:latin typeface="Calibri"/>
                        </a:defRPr>
                      </a:lvl4pPr>
                      <a:lvl5pPr marL="1371600" algn="l" defTabSz="685800" rtl="0" eaLnBrk="1" latinLnBrk="0" hangingPunct="1">
                        <a:defRPr kumimoji="1" sz="1350" kern="1200">
                          <a:solidFill>
                            <a:schemeClr val="dk1"/>
                          </a:solidFill>
                          <a:latin typeface="Calibri"/>
                        </a:defRPr>
                      </a:lvl5pPr>
                      <a:lvl6pPr marL="1714500" algn="l" defTabSz="685800" rtl="0" eaLnBrk="1" latinLnBrk="0" hangingPunct="1">
                        <a:defRPr kumimoji="1" sz="1350" kern="1200">
                          <a:solidFill>
                            <a:schemeClr val="dk1"/>
                          </a:solidFill>
                          <a:latin typeface="Calibri"/>
                        </a:defRPr>
                      </a:lvl6pPr>
                      <a:lvl7pPr marL="2057400" algn="l" defTabSz="685800" rtl="0" eaLnBrk="1" latinLnBrk="0" hangingPunct="1">
                        <a:defRPr kumimoji="1" sz="1350" kern="1200">
                          <a:solidFill>
                            <a:schemeClr val="dk1"/>
                          </a:solidFill>
                          <a:latin typeface="Calibri"/>
                        </a:defRPr>
                      </a:lvl7pPr>
                      <a:lvl8pPr marL="2400300" algn="l" defTabSz="685800" rtl="0" eaLnBrk="1" latinLnBrk="0" hangingPunct="1">
                        <a:defRPr kumimoji="1" sz="1350" kern="1200">
                          <a:solidFill>
                            <a:schemeClr val="dk1"/>
                          </a:solidFill>
                          <a:latin typeface="Calibri"/>
                        </a:defRPr>
                      </a:lvl8pPr>
                      <a:lvl9pPr marL="2743200" algn="l" defTabSz="685800" rtl="0" eaLnBrk="1" latinLnBrk="0" hangingPunct="1">
                        <a:defRPr kumimoji="1" sz="1350" kern="1200">
                          <a:solidFill>
                            <a:schemeClr val="dk1"/>
                          </a:solidFill>
                          <a:latin typeface="Calibri"/>
                        </a:defRPr>
                      </a:lvl9pPr>
                    </a:lstStyle>
                    <a:p>
                      <a:r>
                        <a:rPr kumimoji="1" lang="ja-JP" altLang="en-US" sz="1000" b="0" dirty="0">
                          <a:latin typeface="Meiryo UI" pitchFamily="50" charset="-128"/>
                          <a:ea typeface="Meiryo UI" pitchFamily="50" charset="-128"/>
                          <a:cs typeface="Meiryo UI" pitchFamily="50" charset="-128"/>
                        </a:rPr>
                        <a:t>①渡航手続関係諸費用（旅券印紙代等）</a:t>
                      </a:r>
                      <a:endParaRPr kumimoji="1" lang="en-US" altLang="ja-JP" sz="1000" b="0" dirty="0">
                        <a:latin typeface="Meiryo UI" pitchFamily="50" charset="-128"/>
                        <a:ea typeface="Meiryo UI" pitchFamily="50" charset="-128"/>
                        <a:cs typeface="Meiryo UI" pitchFamily="50" charset="-128"/>
                      </a:endParaRPr>
                    </a:p>
                    <a:p>
                      <a:r>
                        <a:rPr kumimoji="1" lang="ja-JP" altLang="en-US" sz="1000" b="0" dirty="0">
                          <a:latin typeface="Meiryo UI" pitchFamily="50" charset="-128"/>
                          <a:ea typeface="Meiryo UI" pitchFamily="50" charset="-128"/>
                          <a:cs typeface="Meiryo UI" pitchFamily="50" charset="-128"/>
                        </a:rPr>
                        <a:t>②任意の海外旅行保険代</a:t>
                      </a:r>
                    </a:p>
                    <a:p>
                      <a:r>
                        <a:rPr kumimoji="1" lang="ja-JP" altLang="en-US" sz="1000" b="0" dirty="0">
                          <a:latin typeface="Meiryo UI" pitchFamily="50" charset="-128"/>
                          <a:ea typeface="Meiryo UI" pitchFamily="50" charset="-128"/>
                          <a:cs typeface="Meiryo UI" pitchFamily="50" charset="-128"/>
                        </a:rPr>
                        <a:t>③日本国内におけるご自宅から発着空港等集合・解散時点までの交通費・宿泊費</a:t>
                      </a:r>
                    </a:p>
                    <a:p>
                      <a:r>
                        <a:rPr kumimoji="1" lang="ja-JP" altLang="en-US" sz="1000" b="0" dirty="0">
                          <a:latin typeface="Meiryo UI" pitchFamily="50" charset="-128"/>
                          <a:ea typeface="Meiryo UI" pitchFamily="50" charset="-128"/>
                          <a:cs typeface="Meiryo UI" pitchFamily="50" charset="-128"/>
                        </a:rPr>
                        <a:t>④クリーニング代、電話代、飲食代等個人的性質の諸費用及びこれらに伴う税・サービス料　</a:t>
                      </a:r>
                      <a:endParaRPr kumimoji="1" lang="en-US" altLang="ja-JP" sz="1000" b="0" dirty="0">
                        <a:latin typeface="Meiryo UI" pitchFamily="50" charset="-128"/>
                        <a:ea typeface="Meiryo UI" pitchFamily="50" charset="-128"/>
                        <a:cs typeface="Meiryo UI" pitchFamily="50" charset="-128"/>
                      </a:endParaRPr>
                    </a:p>
                    <a:p>
                      <a:r>
                        <a:rPr kumimoji="1" lang="ja-JP" altLang="en-US" sz="1000" b="0" dirty="0">
                          <a:latin typeface="Meiryo UI" pitchFamily="50" charset="-128"/>
                          <a:ea typeface="Meiryo UI" pitchFamily="50" charset="-128"/>
                          <a:cs typeface="Meiryo UI" pitchFamily="50" charset="-128"/>
                        </a:rPr>
                        <a:t>⑤超過手荷物運搬料金　　</a:t>
                      </a:r>
                    </a:p>
                    <a:p>
                      <a:r>
                        <a:rPr kumimoji="1" lang="ja-JP" altLang="en-US" sz="1000" b="0" dirty="0">
                          <a:latin typeface="Meiryo UI" pitchFamily="50" charset="-128"/>
                          <a:ea typeface="Meiryo UI" pitchFamily="50" charset="-128"/>
                          <a:cs typeface="Meiryo UI" pitchFamily="50" charset="-128"/>
                        </a:rPr>
                        <a:t>⑥燃油特別付加運賃・空港税目安（</a:t>
                      </a:r>
                      <a:r>
                        <a:rPr kumimoji="1" lang="en-US" altLang="ja-JP" sz="1000" b="0" dirty="0">
                          <a:latin typeface="Meiryo UI" pitchFamily="50" charset="-128"/>
                          <a:ea typeface="Meiryo UI" pitchFamily="50" charset="-128"/>
                          <a:cs typeface="Meiryo UI" pitchFamily="50" charset="-128"/>
                        </a:rPr>
                        <a:t>60,000</a:t>
                      </a:r>
                      <a:r>
                        <a:rPr kumimoji="1" lang="ja-JP" altLang="en-US" sz="1000" b="0" dirty="0">
                          <a:latin typeface="Meiryo UI" pitchFamily="50" charset="-128"/>
                          <a:ea typeface="Meiryo UI" pitchFamily="50" charset="-128"/>
                          <a:cs typeface="Meiryo UI" pitchFamily="50" charset="-128"/>
                        </a:rPr>
                        <a:t>円）　</a:t>
                      </a:r>
                      <a:endParaRPr kumimoji="1" lang="en-US" altLang="ja-JP" sz="1000" b="0" dirty="0">
                        <a:latin typeface="Meiryo UI" pitchFamily="50" charset="-128"/>
                        <a:ea typeface="Meiryo UI" pitchFamily="50" charset="-128"/>
                        <a:cs typeface="Meiryo UI" pitchFamily="50" charset="-128"/>
                      </a:endParaRPr>
                    </a:p>
                    <a:p>
                      <a:r>
                        <a:rPr kumimoji="1" lang="ja-JP" altLang="en-US" sz="1000" b="0" dirty="0">
                          <a:latin typeface="Meiryo UI" pitchFamily="50" charset="-128"/>
                          <a:ea typeface="Meiryo UI" pitchFamily="50" charset="-128"/>
                          <a:cs typeface="Meiryo UI" pitchFamily="50" charset="-128"/>
                        </a:rPr>
                        <a:t>⑦渡航手続き代行料金（</a:t>
                      </a:r>
                      <a:r>
                        <a:rPr kumimoji="1" lang="en-US" altLang="ja-JP" sz="1000" b="0" dirty="0">
                          <a:latin typeface="Meiryo UI" pitchFamily="50" charset="-128"/>
                          <a:ea typeface="Meiryo UI" pitchFamily="50" charset="-128"/>
                          <a:cs typeface="Meiryo UI" pitchFamily="50" charset="-128"/>
                        </a:rPr>
                        <a:t>4,320</a:t>
                      </a:r>
                      <a:r>
                        <a:rPr kumimoji="1" lang="ja-JP" altLang="en-US" sz="1000" b="0" dirty="0">
                          <a:latin typeface="Meiryo UI" pitchFamily="50" charset="-128"/>
                          <a:ea typeface="Meiryo UI" pitchFamily="50" charset="-128"/>
                          <a:cs typeface="Meiryo UI" pitchFamily="50" charset="-128"/>
                        </a:rPr>
                        <a:t>円</a:t>
                      </a:r>
                      <a:r>
                        <a:rPr kumimoji="1" lang="en-US" altLang="ja-JP" sz="1000" b="0" dirty="0">
                          <a:latin typeface="Meiryo UI" pitchFamily="50" charset="-128"/>
                          <a:ea typeface="Meiryo UI" pitchFamily="50" charset="-128"/>
                          <a:cs typeface="Meiryo UI" pitchFamily="50" charset="-128"/>
                        </a:rPr>
                        <a:t>)</a:t>
                      </a:r>
                    </a:p>
                    <a:p>
                      <a:r>
                        <a:rPr kumimoji="1" lang="en-US" altLang="ja-JP" sz="1000" b="0" dirty="0">
                          <a:latin typeface="Meiryo UI" pitchFamily="50" charset="-128"/>
                          <a:ea typeface="Meiryo UI" pitchFamily="50" charset="-128"/>
                          <a:cs typeface="Meiryo UI" pitchFamily="50" charset="-128"/>
                        </a:rPr>
                        <a:t>⑧</a:t>
                      </a:r>
                      <a:r>
                        <a:rPr kumimoji="1" lang="ja-JP" altLang="en-US" sz="1000" b="0" dirty="0">
                          <a:latin typeface="Meiryo UI" pitchFamily="50" charset="-128"/>
                          <a:ea typeface="Meiryo UI" pitchFamily="50" charset="-128"/>
                          <a:cs typeface="Meiryo UI" pitchFamily="50" charset="-128"/>
                        </a:rPr>
                        <a:t>視察先謝礼　　⑨ビジネスクラス追加代金（お問い合わせください）</a:t>
                      </a:r>
                      <a:endParaRPr kumimoji="1" lang="en-US" altLang="ja-JP" sz="1000" b="0" dirty="0">
                        <a:latin typeface="Meiryo UI" pitchFamily="50" charset="-128"/>
                        <a:ea typeface="Meiryo UI" pitchFamily="50" charset="-128"/>
                        <a:cs typeface="Meiryo UI" pitchFamily="50" charset="-128"/>
                      </a:endParaRPr>
                    </a:p>
                    <a:p>
                      <a:r>
                        <a:rPr kumimoji="1" lang="ja-JP" altLang="en-US" sz="1000" b="0" dirty="0">
                          <a:latin typeface="Meiryo UI" pitchFamily="50" charset="-128"/>
                          <a:ea typeface="Meiryo UI" pitchFamily="50" charset="-128"/>
                          <a:cs typeface="Meiryo UI" pitchFamily="50" charset="-128"/>
                        </a:rPr>
                        <a:t>⑩見本市入場券</a:t>
                      </a:r>
                      <a:endParaRPr kumimoji="1" lang="en-US" altLang="ja-JP" sz="1000" b="0" dirty="0">
                        <a:latin typeface="Meiryo UI" pitchFamily="50" charset="-128"/>
                        <a:ea typeface="Meiryo UI" pitchFamily="50" charset="-128"/>
                        <a:cs typeface="Meiryo UI" pitchFamily="50" charset="-128"/>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0014"/>
                  </a:ext>
                </a:extLst>
              </a:tr>
            </a:tbl>
          </a:graphicData>
        </a:graphic>
      </p:graphicFrame>
      <p:grpSp>
        <p:nvGrpSpPr>
          <p:cNvPr id="24" name="グループ化 23">
            <a:extLst>
              <a:ext uri="{FF2B5EF4-FFF2-40B4-BE49-F238E27FC236}">
                <a16:creationId xmlns:a16="http://schemas.microsoft.com/office/drawing/2014/main" id="{5B20BFCF-19C9-4810-9675-567427674DA8}"/>
              </a:ext>
            </a:extLst>
          </p:cNvPr>
          <p:cNvGrpSpPr/>
          <p:nvPr/>
        </p:nvGrpSpPr>
        <p:grpSpPr>
          <a:xfrm>
            <a:off x="15070" y="8095836"/>
            <a:ext cx="6858000" cy="1852077"/>
            <a:chOff x="6717" y="8042458"/>
            <a:chExt cx="6858000" cy="1852077"/>
          </a:xfrm>
        </p:grpSpPr>
        <p:pic>
          <p:nvPicPr>
            <p:cNvPr id="25" name="図 24">
              <a:extLst>
                <a:ext uri="{FF2B5EF4-FFF2-40B4-BE49-F238E27FC236}">
                  <a16:creationId xmlns:a16="http://schemas.microsoft.com/office/drawing/2014/main" id="{37ED7688-70CA-49EA-9313-29AA783B847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5492" y="8996153"/>
              <a:ext cx="1043940" cy="666556"/>
            </a:xfrm>
            <a:prstGeom prst="rect">
              <a:avLst/>
            </a:prstGeom>
          </p:spPr>
        </p:pic>
        <p:sp>
          <p:nvSpPr>
            <p:cNvPr id="28" name="正方形/長方形 27">
              <a:extLst>
                <a:ext uri="{FF2B5EF4-FFF2-40B4-BE49-F238E27FC236}">
                  <a16:creationId xmlns:a16="http://schemas.microsoft.com/office/drawing/2014/main" id="{EB1A0D61-2914-4837-9EDF-9D37B97FE650}"/>
                </a:ext>
              </a:extLst>
            </p:cNvPr>
            <p:cNvSpPr/>
            <p:nvPr/>
          </p:nvSpPr>
          <p:spPr>
            <a:xfrm>
              <a:off x="6717" y="8042458"/>
              <a:ext cx="6858000" cy="261610"/>
            </a:xfrm>
            <a:prstGeom prst="rect">
              <a:avLst/>
            </a:prstGeom>
            <a:solidFill>
              <a:srgbClr val="002060"/>
            </a:solidFill>
          </p:spPr>
          <p:txBody>
            <a:bodyPr wrap="square">
              <a:spAutoFit/>
            </a:bodyPr>
            <a:lstStyle/>
            <a:p>
              <a:endParaRPr lang="ja-JP" altLang="en-US" sz="1100" dirty="0">
                <a:solidFill>
                  <a:schemeClr val="bg1"/>
                </a:solidFill>
              </a:endParaRPr>
            </a:p>
          </p:txBody>
        </p:sp>
        <p:pic>
          <p:nvPicPr>
            <p:cNvPr id="29" name="Picture 2">
              <a:extLst>
                <a:ext uri="{FF2B5EF4-FFF2-40B4-BE49-F238E27FC236}">
                  <a16:creationId xmlns:a16="http://schemas.microsoft.com/office/drawing/2014/main" id="{703CCE82-A496-4103-93F8-8F5FE9738D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42688" y="9078927"/>
              <a:ext cx="868889" cy="44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ectangle 3">
              <a:extLst>
                <a:ext uri="{FF2B5EF4-FFF2-40B4-BE49-F238E27FC236}">
                  <a16:creationId xmlns:a16="http://schemas.microsoft.com/office/drawing/2014/main" id="{A3381521-8563-4254-9483-5EB8FAFA2AF4}"/>
                </a:ext>
              </a:extLst>
            </p:cNvPr>
            <p:cNvSpPr>
              <a:spLocks noChangeArrowheads="1"/>
            </p:cNvSpPr>
            <p:nvPr/>
          </p:nvSpPr>
          <p:spPr bwMode="auto">
            <a:xfrm>
              <a:off x="2904834" y="8263319"/>
              <a:ext cx="3867214"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00" fontAlgn="base">
                <a:spcBef>
                  <a:spcPct val="0"/>
                </a:spcBef>
                <a:spcAft>
                  <a:spcPct val="0"/>
                </a:spcAft>
                <a:tabLst>
                  <a:tab pos="1000125" algn="l"/>
                  <a:tab pos="1400175" algn="l"/>
                  <a:tab pos="1600200" algn="l"/>
                </a:tabLst>
              </a:pPr>
              <a:r>
                <a:rPr kumimoji="1" lang="ja-JP" altLang="en-US" sz="10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＜お申し込み先／旅行企画・実施＞</a:t>
              </a:r>
              <a:endParaRPr kumimoji="1"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914400" eaLnBrk="0" fontAlgn="base" hangingPunct="0">
                <a:spcBef>
                  <a:spcPct val="0"/>
                </a:spcBef>
                <a:spcAft>
                  <a:spcPct val="0"/>
                </a:spcAft>
                <a:tabLst>
                  <a:tab pos="1000125" algn="l"/>
                  <a:tab pos="1400175" algn="l"/>
                  <a:tab pos="1600200" algn="l"/>
                </a:tabLst>
              </a:pPr>
              <a:r>
                <a:rPr kumimoji="1" lang="ja-JP" altLang="en-US"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株式会社ＪＴＢ　</a:t>
              </a:r>
              <a:r>
                <a:rPr kumimoji="1"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新宿第二事業部</a:t>
              </a:r>
              <a:endParaRPr kumimoji="1"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914400" eaLnBrk="0" fontAlgn="base" hangingPunct="0">
                <a:spcBef>
                  <a:spcPct val="0"/>
                </a:spcBef>
                <a:spcAft>
                  <a:spcPct val="0"/>
                </a:spcAft>
                <a:tabLst>
                  <a:tab pos="1000125" algn="l"/>
                  <a:tab pos="1400175" algn="l"/>
                  <a:tab pos="1600200" algn="l"/>
                </a:tabLst>
              </a:pPr>
              <a:r>
                <a:rPr kumimoji="1"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163-0426 </a:t>
              </a:r>
              <a:r>
                <a:rPr kumimoji="1"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東京都新宿区西新宿</a:t>
              </a:r>
              <a:r>
                <a:rPr kumimoji="1"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2-1-1</a:t>
              </a:r>
              <a:r>
                <a:rPr kumimoji="1"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新宿三井ビルディング</a:t>
              </a:r>
              <a:r>
                <a:rPr kumimoji="1"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階</a:t>
              </a:r>
              <a:endParaRPr kumimoji="1"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914400" eaLnBrk="0" fontAlgn="base" hangingPunct="0">
                <a:spcBef>
                  <a:spcPct val="0"/>
                </a:spcBef>
                <a:spcAft>
                  <a:spcPct val="0"/>
                </a:spcAft>
                <a:tabLst>
                  <a:tab pos="1000125" algn="l"/>
                  <a:tab pos="1400175" algn="l"/>
                  <a:tab pos="1600200" algn="l"/>
                </a:tabLst>
              </a:pPr>
              <a:r>
                <a:rPr kumimoji="1" lang="ja-JP" altLang="en-US" sz="1000" b="1" dirty="0">
                  <a:solidFill>
                    <a:schemeClr val="accent1"/>
                  </a:solidFill>
                  <a:latin typeface="Meiryo UI" panose="020B0604030504040204" pitchFamily="50" charset="-128"/>
                  <a:ea typeface="Meiryo UI" panose="020B0604030504040204" pitchFamily="50" charset="-128"/>
                  <a:cs typeface="Meiryo UI" panose="020B0604030504040204" pitchFamily="50" charset="-128"/>
                </a:rPr>
                <a:t>ＴＥＬ：</a:t>
              </a:r>
              <a:r>
                <a:rPr kumimoji="1" lang="en-US" altLang="ja-JP" sz="1000" b="1" dirty="0">
                  <a:solidFill>
                    <a:schemeClr val="accent1"/>
                  </a:solidFill>
                  <a:latin typeface="Meiryo UI" panose="020B0604030504040204" pitchFamily="50" charset="-128"/>
                  <a:ea typeface="Meiryo UI" panose="020B0604030504040204" pitchFamily="50" charset="-128"/>
                  <a:cs typeface="Meiryo UI" panose="020B0604030504040204" pitchFamily="50" charset="-128"/>
                </a:rPr>
                <a:t>03-5909-8119</a:t>
              </a:r>
              <a:r>
                <a:rPr kumimoji="1" lang="ja-JP" altLang="en-US" sz="1000" b="1" dirty="0">
                  <a:solidFill>
                    <a:schemeClr val="accent1"/>
                  </a:solidFill>
                  <a:latin typeface="Meiryo UI" panose="020B0604030504040204" pitchFamily="50" charset="-128"/>
                  <a:ea typeface="Meiryo UI" panose="020B0604030504040204" pitchFamily="50" charset="-128"/>
                  <a:cs typeface="Meiryo UI" panose="020B0604030504040204" pitchFamily="50" charset="-128"/>
                </a:rPr>
                <a:t>　ＦＡＸ：</a:t>
              </a:r>
              <a:r>
                <a:rPr kumimoji="1" lang="en-US" altLang="ja-JP" sz="1000" b="1" dirty="0">
                  <a:solidFill>
                    <a:schemeClr val="accent1"/>
                  </a:solidFill>
                  <a:latin typeface="Meiryo UI" panose="020B0604030504040204" pitchFamily="50" charset="-128"/>
                  <a:ea typeface="Meiryo UI" panose="020B0604030504040204" pitchFamily="50" charset="-128"/>
                  <a:cs typeface="Meiryo UI" panose="020B0604030504040204" pitchFamily="50" charset="-128"/>
                </a:rPr>
                <a:t>03-5909-8241</a:t>
              </a:r>
            </a:p>
            <a:p>
              <a:pPr defTabSz="914400" eaLnBrk="0" fontAlgn="base" hangingPunct="0">
                <a:spcBef>
                  <a:spcPct val="0"/>
                </a:spcBef>
                <a:spcAft>
                  <a:spcPct val="0"/>
                </a:spcAft>
                <a:tabLst>
                  <a:tab pos="1000125" algn="l"/>
                  <a:tab pos="1400175" algn="l"/>
                  <a:tab pos="1600200" algn="l"/>
                </a:tabLst>
              </a:pPr>
              <a:r>
                <a:rPr kumimoji="1"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MAIL:</a:t>
              </a:r>
            </a:p>
            <a:p>
              <a:pPr defTabSz="914400" eaLnBrk="0" fontAlgn="base" hangingPunct="0">
                <a:spcBef>
                  <a:spcPct val="0"/>
                </a:spcBef>
                <a:spcAft>
                  <a:spcPct val="0"/>
                </a:spcAft>
                <a:tabLst>
                  <a:tab pos="1000125" algn="l"/>
                  <a:tab pos="1400175" algn="l"/>
                  <a:tab pos="1600200" algn="l"/>
                </a:tabLst>
              </a:pPr>
              <a:r>
                <a:rPr lang="en-US" altLang="ja-JP" sz="1000" dirty="0">
                  <a:latin typeface="Meiryo UI" panose="020B0604030504040204" pitchFamily="50" charset="-128"/>
                  <a:ea typeface="Meiryo UI" panose="020B0604030504040204" pitchFamily="50" charset="-128"/>
                </a:rPr>
                <a:t> </a:t>
              </a:r>
              <a:r>
                <a:rPr lang="en-US" altLang="ja-JP" sz="1000" b="1" dirty="0">
                  <a:solidFill>
                    <a:schemeClr val="accent1"/>
                  </a:solidFill>
                  <a:latin typeface="Meiryo UI" panose="020B0604030504040204" pitchFamily="50" charset="-128"/>
                  <a:ea typeface="Meiryo UI" panose="020B0604030504040204" pitchFamily="50" charset="-128"/>
                  <a:hlinkClick r:id="rId5"/>
                </a:rPr>
                <a:t>m_tomikawa476@jtb.com</a:t>
              </a:r>
              <a:r>
                <a:rPr lang="en-US" altLang="ja-JP" sz="1000" b="1" dirty="0">
                  <a:solidFill>
                    <a:schemeClr val="accent1"/>
                  </a:solidFill>
                  <a:latin typeface="Meiryo UI" panose="020B0604030504040204" pitchFamily="50" charset="-128"/>
                  <a:ea typeface="Meiryo UI" panose="020B0604030504040204" pitchFamily="50" charset="-128"/>
                </a:rPr>
                <a:t>(</a:t>
              </a:r>
              <a:r>
                <a:rPr lang="ja-JP" altLang="en-US" sz="1000" b="1" dirty="0">
                  <a:solidFill>
                    <a:schemeClr val="accent1"/>
                  </a:solidFill>
                  <a:latin typeface="Meiryo UI" panose="020B0604030504040204" pitchFamily="50" charset="-128"/>
                  <a:ea typeface="Meiryo UI" panose="020B0604030504040204" pitchFamily="50" charset="-128"/>
                </a:rPr>
                <a:t>富川</a:t>
              </a:r>
              <a:r>
                <a:rPr lang="en-US" altLang="ja-JP" sz="1000" b="1" dirty="0">
                  <a:solidFill>
                    <a:schemeClr val="accent1"/>
                  </a:solidFill>
                  <a:latin typeface="Meiryo UI" panose="020B0604030504040204" pitchFamily="50" charset="-128"/>
                  <a:ea typeface="Meiryo UI" panose="020B0604030504040204" pitchFamily="50" charset="-128"/>
                </a:rPr>
                <a:t>)</a:t>
              </a:r>
              <a:endParaRPr kumimoji="1" lang="en-US" altLang="ja-JP" sz="1000" b="1" dirty="0">
                <a:solidFill>
                  <a:schemeClr val="accent1"/>
                </a:solidFill>
                <a:latin typeface="Meiryo UI" pitchFamily="50" charset="-128"/>
                <a:ea typeface="Meiryo UI" pitchFamily="50" charset="-128"/>
                <a:cs typeface="Meiryo UI" pitchFamily="50" charset="-128"/>
              </a:endParaRPr>
            </a:p>
            <a:p>
              <a:pPr defTabSz="914400" eaLnBrk="0" fontAlgn="base" hangingPunct="0">
                <a:spcBef>
                  <a:spcPct val="0"/>
                </a:spcBef>
                <a:spcAft>
                  <a:spcPct val="0"/>
                </a:spcAft>
                <a:tabLst>
                  <a:tab pos="1000125" algn="l"/>
                  <a:tab pos="1400175" algn="l"/>
                  <a:tab pos="1600200" algn="l"/>
                </a:tabLst>
              </a:pPr>
              <a:r>
                <a:rPr kumimoji="1" lang="en-US" altLang="ja-JP" sz="1000" b="1" dirty="0">
                  <a:solidFill>
                    <a:schemeClr val="accent1"/>
                  </a:solidFill>
                  <a:latin typeface="Meiryo UI" pitchFamily="50" charset="-128"/>
                  <a:ea typeface="Meiryo UI" pitchFamily="50" charset="-128"/>
                  <a:cs typeface="Meiryo UI" pitchFamily="50" charset="-128"/>
                </a:rPr>
                <a:t> </a:t>
              </a:r>
              <a:r>
                <a:rPr kumimoji="1" lang="en-US" altLang="ja-JP" sz="1000" b="1" dirty="0">
                  <a:solidFill>
                    <a:schemeClr val="accent1"/>
                  </a:solidFill>
                  <a:latin typeface="Meiryo UI" panose="020B0604030504040204" pitchFamily="50" charset="-128"/>
                  <a:ea typeface="Meiryo UI" panose="020B0604030504040204" pitchFamily="50" charset="-128"/>
                  <a:cs typeface="Meiryo UI" panose="020B0604030504040204" pitchFamily="50" charset="-128"/>
                  <a:hlinkClick r:id="rId6">
                    <a:extLst>
                      <a:ext uri="{A12FA001-AC4F-418D-AE19-62706E023703}">
                        <ahyp:hlinkClr xmlns:ahyp="http://schemas.microsoft.com/office/drawing/2018/hyperlinkcolor" val="tx"/>
                      </a:ext>
                    </a:extLst>
                  </a:hlinkClick>
                </a:rPr>
                <a:t>m_tsukahara074@jtb.com</a:t>
              </a:r>
              <a:r>
                <a:rPr kumimoji="1" lang="ja-JP" altLang="en-US" sz="1000" b="1" dirty="0">
                  <a:solidFill>
                    <a:schemeClr val="accent1"/>
                  </a:solidFill>
                  <a:latin typeface="Meiryo UI" panose="020B0604030504040204" pitchFamily="50" charset="-128"/>
                  <a:ea typeface="Meiryo UI" panose="020B0604030504040204" pitchFamily="50" charset="-128"/>
                  <a:cs typeface="Meiryo UI" panose="020B0604030504040204" pitchFamily="50" charset="-128"/>
                </a:rPr>
                <a:t>（塚原）</a:t>
              </a:r>
              <a:endParaRPr kumimoji="1" lang="en-US" altLang="ja-JP" sz="1000" b="1" dirty="0">
                <a:solidFill>
                  <a:schemeClr val="accent1"/>
                </a:solidFill>
                <a:latin typeface="Meiryo UI" panose="020B0604030504040204" pitchFamily="50" charset="-128"/>
                <a:ea typeface="Meiryo UI" panose="020B0604030504040204" pitchFamily="50" charset="-128"/>
                <a:cs typeface="Meiryo UI" panose="020B0604030504040204" pitchFamily="50" charset="-128"/>
              </a:endParaRPr>
            </a:p>
            <a:p>
              <a:pPr defTabSz="914400" eaLnBrk="0" fontAlgn="base" hangingPunct="0">
                <a:spcBef>
                  <a:spcPct val="0"/>
                </a:spcBef>
                <a:spcAft>
                  <a:spcPct val="0"/>
                </a:spcAft>
                <a:tabLst>
                  <a:tab pos="1000125" algn="l"/>
                  <a:tab pos="1400175" algn="l"/>
                  <a:tab pos="1600200" algn="l"/>
                </a:tabLst>
              </a:pPr>
              <a:r>
                <a:rPr kumimoji="1"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営業時間：</a:t>
              </a:r>
              <a:r>
                <a:rPr kumimoji="1"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9:30</a:t>
              </a:r>
              <a:r>
                <a:rPr kumimoji="1"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17:30</a:t>
              </a:r>
              <a:r>
                <a:rPr kumimoji="1"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（土日祝休み）</a:t>
              </a:r>
              <a:endParaRPr kumimoji="1"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914400" eaLnBrk="0" fontAlgn="base" hangingPunct="0">
                <a:spcBef>
                  <a:spcPct val="0"/>
                </a:spcBef>
                <a:spcAft>
                  <a:spcPct val="0"/>
                </a:spcAft>
                <a:tabLst>
                  <a:tab pos="1000125" algn="l"/>
                  <a:tab pos="1400175" algn="l"/>
                  <a:tab pos="1600200" algn="l"/>
                </a:tabLst>
              </a:pPr>
              <a:r>
                <a:rPr kumimoji="1"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担当：営業第三課　富川・塚原</a:t>
              </a:r>
              <a:endParaRPr kumimoji="1"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914400" eaLnBrk="0" fontAlgn="base" hangingPunct="0">
                <a:spcBef>
                  <a:spcPct val="0"/>
                </a:spcBef>
                <a:spcAft>
                  <a:spcPct val="0"/>
                </a:spcAft>
                <a:tabLst>
                  <a:tab pos="1000125" algn="l"/>
                  <a:tab pos="1400175" algn="l"/>
                  <a:tab pos="1600200" algn="l"/>
                </a:tabLst>
              </a:pPr>
              <a:r>
                <a:rPr kumimoji="1"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総合旅行業務取扱管理者：今村　博</a:t>
              </a:r>
            </a:p>
          </p:txBody>
        </p:sp>
        <p:pic>
          <p:nvPicPr>
            <p:cNvPr id="31" name="図 30">
              <a:extLst>
                <a:ext uri="{FF2B5EF4-FFF2-40B4-BE49-F238E27FC236}">
                  <a16:creationId xmlns:a16="http://schemas.microsoft.com/office/drawing/2014/main" id="{2F0E0199-E121-441F-9519-918BDE60640D}"/>
                </a:ext>
              </a:extLst>
            </p:cNvPr>
            <p:cNvPicPr>
              <a:picLocks noChangeAspect="1"/>
            </p:cNvPicPr>
            <p:nvPr/>
          </p:nvPicPr>
          <p:blipFill>
            <a:blip r:embed="rId7"/>
            <a:stretch>
              <a:fillRect/>
            </a:stretch>
          </p:blipFill>
          <p:spPr>
            <a:xfrm>
              <a:off x="15287" y="8292004"/>
              <a:ext cx="3340898" cy="774259"/>
            </a:xfrm>
            <a:prstGeom prst="rect">
              <a:avLst/>
            </a:prstGeom>
          </p:spPr>
        </p:pic>
      </p:grpSp>
    </p:spTree>
    <p:extLst>
      <p:ext uri="{BB962C8B-B14F-4D97-AF65-F5344CB8AC3E}">
        <p14:creationId xmlns:p14="http://schemas.microsoft.com/office/powerpoint/2010/main" val="1551054908"/>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384</TotalTime>
  <Words>883</Words>
  <Application>Microsoft Office PowerPoint</Application>
  <PresentationFormat>A4 210 x 297 mm</PresentationFormat>
  <Paragraphs>269</Paragraphs>
  <Slides>3</Slides>
  <Notes>3</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3</vt:i4>
      </vt:variant>
    </vt:vector>
  </HeadingPairs>
  <TitlesOfParts>
    <vt:vector size="11" baseType="lpstr">
      <vt:lpstr>Meiryo UI</vt:lpstr>
      <vt:lpstr>游ゴシック</vt:lpstr>
      <vt:lpstr>游ゴシック 本文</vt:lpstr>
      <vt:lpstr>Arial</vt:lpstr>
      <vt:lpstr>Calibri</vt:lpstr>
      <vt:lpstr>Calibri Light</vt:lpstr>
      <vt:lpstr>Wingdings</vt:lpstr>
      <vt:lpstr>Office テーマ</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立花 亜希(JTB)</dc:creator>
  <cp:lastModifiedBy>user</cp:lastModifiedBy>
  <cp:revision>42</cp:revision>
  <cp:lastPrinted>2019-04-17T07:35:59Z</cp:lastPrinted>
  <dcterms:created xsi:type="dcterms:W3CDTF">2019-04-09T01:24:24Z</dcterms:created>
  <dcterms:modified xsi:type="dcterms:W3CDTF">2019-04-18T00:20:27Z</dcterms:modified>
</cp:coreProperties>
</file>