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3285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92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024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63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804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163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03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3847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15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960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1016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B881B-CA0B-43BC-A9D2-5DB0C9005361}" type="datetimeFigureOut">
              <a:rPr kumimoji="1" lang="ja-JP" altLang="en-US" smtClean="0"/>
              <a:t>2019/3/14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68297-1FBD-4316-BCBB-039EC34A988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687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Excel_Worksheet1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5775"/>
          </a:xfrm>
        </p:spPr>
        <p:txBody>
          <a:bodyPr>
            <a:normAutofit fontScale="90000"/>
          </a:bodyPr>
          <a:lstStyle/>
          <a:p>
            <a:pPr algn="ctr"/>
            <a:r>
              <a:rPr kumimoji="1" lang="ja-JP" altLang="en-US" dirty="0" smtClean="0"/>
              <a:t>総会　旅程表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613466"/>
              </p:ext>
            </p:extLst>
          </p:nvPr>
        </p:nvGraphicFramePr>
        <p:xfrm>
          <a:off x="1165224" y="1470025"/>
          <a:ext cx="10010775" cy="4060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Worksheet" r:id="rId4" imgW="10648849" imgH="4438563" progId="Excel.Sheet.12">
                  <p:embed/>
                </p:oleObj>
              </mc:Choice>
              <mc:Fallback>
                <p:oleObj name="Worksheet" r:id="rId4" imgW="10648849" imgH="443856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65224" y="1470025"/>
                        <a:ext cx="10010775" cy="4060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正方形/長方形 4"/>
          <p:cNvSpPr>
            <a:spLocks/>
          </p:cNvSpPr>
          <p:nvPr/>
        </p:nvSpPr>
        <p:spPr>
          <a:xfrm>
            <a:off x="9899649" y="693737"/>
            <a:ext cx="1276350" cy="466725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ja-JP" sz="1600" dirty="0">
                <a:effectLst/>
                <a:latin typeface="+mn-ea"/>
                <a:cs typeface="Times New Roman" panose="02020603050405020304" pitchFamily="18" charset="0"/>
              </a:rPr>
              <a:t>資料</a:t>
            </a:r>
            <a:r>
              <a:rPr lang="en-US" sz="1600" dirty="0" smtClean="0">
                <a:effectLst/>
                <a:latin typeface="+mn-ea"/>
                <a:cs typeface="Times New Roman" panose="02020603050405020304" pitchFamily="18" charset="0"/>
              </a:rPr>
              <a:t>No.</a:t>
            </a:r>
            <a:r>
              <a:rPr lang="en-US" altLang="ja-JP" sz="1600" dirty="0" smtClean="0">
                <a:effectLst/>
                <a:latin typeface="+mn-ea"/>
                <a:cs typeface="Times New Roman" panose="02020603050405020304" pitchFamily="18" charset="0"/>
              </a:rPr>
              <a:t>7</a:t>
            </a:r>
            <a:endParaRPr lang="ja-JP" sz="1050" dirty="0">
              <a:effectLst/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73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Calibri Light</vt:lpstr>
      <vt:lpstr>Times New Roman</vt:lpstr>
      <vt:lpstr>Office テーマ</vt:lpstr>
      <vt:lpstr>Worksheet</vt:lpstr>
      <vt:lpstr>総会　旅程表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経営研修会・総会　旅程表</dc:title>
  <dc:creator>user</dc:creator>
  <cp:lastModifiedBy>kanri</cp:lastModifiedBy>
  <cp:revision>51</cp:revision>
  <cp:lastPrinted>2019-03-14T07:25:37Z</cp:lastPrinted>
  <dcterms:created xsi:type="dcterms:W3CDTF">2018-03-14T02:04:57Z</dcterms:created>
  <dcterms:modified xsi:type="dcterms:W3CDTF">2019-03-14T07:42:24Z</dcterms:modified>
</cp:coreProperties>
</file>