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28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2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2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3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0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16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03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84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96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01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881B-CA0B-43BC-A9D2-5DB0C9005361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68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775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dirty="0" smtClean="0"/>
              <a:t>経営研修会・総会　旅程表（案）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819223"/>
              </p:ext>
            </p:extLst>
          </p:nvPr>
        </p:nvGraphicFramePr>
        <p:xfrm>
          <a:off x="1047750" y="1412875"/>
          <a:ext cx="9979025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Worksheet" r:id="rId4" imgW="10353759" imgH="4334003" progId="Excel.Sheet.12">
                  <p:embed/>
                </p:oleObj>
              </mc:Choice>
              <mc:Fallback>
                <p:oleObj name="Worksheet" r:id="rId4" imgW="10353759" imgH="433400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7750" y="1412875"/>
                        <a:ext cx="9979025" cy="417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0696575" y="554037"/>
            <a:ext cx="131445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資料</a:t>
            </a:r>
            <a:r>
              <a:rPr lang="en-US" sz="1400" kern="100" dirty="0" smtClean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No.1</a:t>
            </a:r>
            <a:r>
              <a:rPr lang="en-US" altLang="ja-JP" sz="1400" kern="100" dirty="0" smtClean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6019800" y="3365500"/>
            <a:ext cx="1422400" cy="419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73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明朝</vt:lpstr>
      <vt:lpstr>Arial</vt:lpstr>
      <vt:lpstr>Calibri</vt:lpstr>
      <vt:lpstr>Calibri Light</vt:lpstr>
      <vt:lpstr>Times New Roman</vt:lpstr>
      <vt:lpstr>Office テーマ</vt:lpstr>
      <vt:lpstr>Worksheet</vt:lpstr>
      <vt:lpstr>経営研修会・総会　旅程表（案）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経営研修会・総会　旅程表</dc:title>
  <dc:creator>user</dc:creator>
  <cp:lastModifiedBy>kanri</cp:lastModifiedBy>
  <cp:revision>21</cp:revision>
  <cp:lastPrinted>2018-03-15T09:27:54Z</cp:lastPrinted>
  <dcterms:created xsi:type="dcterms:W3CDTF">2018-03-14T02:04:57Z</dcterms:created>
  <dcterms:modified xsi:type="dcterms:W3CDTF">2018-03-15T09:35:33Z</dcterms:modified>
</cp:coreProperties>
</file>