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2" r:id="rId2"/>
  </p:sldMasterIdLst>
  <p:notesMasterIdLst>
    <p:notesMasterId r:id="rId4"/>
  </p:notesMasterIdLst>
  <p:handoutMasterIdLst>
    <p:handoutMasterId r:id="rId5"/>
  </p:handoutMasterIdLst>
  <p:sldIdLst>
    <p:sldId id="266" r:id="rId3"/>
  </p:sldIdLst>
  <p:sldSz cx="9144000" cy="6858000" type="screen4x3"/>
  <p:notesSz cx="6735763" cy="9866313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7" autoAdjust="0"/>
  </p:normalViewPr>
  <p:slideViewPr>
    <p:cSldViewPr>
      <p:cViewPr varScale="1">
        <p:scale>
          <a:sx n="101" d="100"/>
          <a:sy n="101" d="100"/>
        </p:scale>
        <p:origin x="126" y="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90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kumimoji="1" lang="ja-JP" sz="1200"/>
            </a:lvl1pPr>
          </a:lstStyle>
          <a:p>
            <a:endParaRPr kumimoji="1" lang="ja-JP"/>
          </a:p>
        </p:txBody>
      </p:sp>
      <p:sp>
        <p:nvSpPr>
          <p:cNvPr id="3" name="Rectangle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kumimoji="1" lang="ja-JP" sz="1200"/>
            </a:lvl1pPr>
          </a:lstStyle>
          <a:p>
            <a:fld id="{209DC4D6-251A-4E32-9F58-5EF63A864BC7}" type="datetimeFigureOut">
              <a:rPr kumimoji="1" lang="en-US" altLang="ja-JP" smtClean="0"/>
              <a:pPr/>
              <a:t>3/15/2018</a:t>
            </a:fld>
            <a:endParaRPr kumimoji="1" lang="ja-JP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kumimoji="1" lang="ja-JP" sz="1200"/>
            </a:lvl1pPr>
          </a:lstStyle>
          <a:p>
            <a:endParaRPr kumimoji="1" lang="ja-JP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kumimoji="1" lang="ja-JP" sz="1200"/>
            </a:lvl1pPr>
          </a:lstStyle>
          <a:p>
            <a:fld id="{8457CA08-D0DF-4B92-803D-2F678DDCE254}" type="slidenum">
              <a:rPr kumimoji="1" lang="en-US" altLang="ja-JP" smtClean="0"/>
              <a:pPr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669831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kumimoji="1" lang="ja-JP" sz="1200"/>
            </a:lvl1pPr>
          </a:lstStyle>
          <a:p>
            <a:endParaRPr kumimoji="1" lang="ja-JP"/>
          </a:p>
        </p:txBody>
      </p:sp>
      <p:sp>
        <p:nvSpPr>
          <p:cNvPr id="3" name="Rectangle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kumimoji="1" lang="ja-JP" sz="1200"/>
            </a:lvl1pPr>
          </a:lstStyle>
          <a:p>
            <a:fld id="{FE1E7E57-1F10-4268-99D2-CEDBAC6DAB5A}" type="datetimeFigureOut">
              <a:rPr lang="ja-JP" altLang="en-US"/>
              <a:pPr/>
              <a:t>2018/3/15</a:t>
            </a:fld>
            <a:endParaRPr kumimoji="1" lang="ja-JP"/>
          </a:p>
        </p:txBody>
      </p:sp>
      <p:sp>
        <p:nvSpPr>
          <p:cNvPr id="4" name="Rectangle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kumimoji="1" lang="ja-JP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/>
              <a:t>マスタ テキストの書式設定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6" name="Rectangle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kumimoji="1" lang="ja-JP" sz="1200"/>
            </a:lvl1pPr>
          </a:lstStyle>
          <a:p>
            <a:endParaRPr kumimoji="1" lang="ja-JP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kumimoji="1" lang="ja-JP" sz="1200"/>
            </a:lvl1pPr>
          </a:lstStyle>
          <a:p>
            <a:fld id="{1D2386A3-2E31-4C9B-B0BE-45709ADB9841}" type="slidenum">
              <a:rPr/>
              <a:pPr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4172097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3"/>
          <p:cNvSpPr>
            <a:spLocks noGrp="1"/>
          </p:cNvSpPr>
          <p:nvPr>
            <p:ph type="ctrTitle"/>
          </p:nvPr>
        </p:nvSpPr>
        <p:spPr>
          <a:xfrm>
            <a:off x="1435608" y="435936"/>
            <a:ext cx="7406640" cy="1472184"/>
          </a:xfrm>
        </p:spPr>
        <p:txBody>
          <a:bodyPr anchor="b"/>
          <a:lstStyle>
            <a:lvl1pPr algn="l" latinLnBrk="0">
              <a:defRPr kumimoji="1" lang="ja-JP"/>
            </a:lvl1pPr>
            <a:extLst/>
          </a:lstStyle>
          <a:p>
            <a:r>
              <a:rPr kumimoji="1" lang="ja-JP" altLang="en-US" smtClean="0"/>
              <a:t>マスター タイトルの書式設定</a:t>
            </a:r>
            <a:endParaRPr kumimoji="1" lang="ja-JP"/>
          </a:p>
        </p:txBody>
      </p:sp>
      <p:sp>
        <p:nvSpPr>
          <p:cNvPr id="22" name="Shap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/>
          <a:lstStyle>
            <a:lvl1pPr marL="73152" indent="0" algn="l" latinLnBrk="0">
              <a:buNone/>
              <a:defRPr kumimoji="1" lang="ja-JP"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/>
          </a:p>
        </p:txBody>
      </p:sp>
      <p:sp>
        <p:nvSpPr>
          <p:cNvPr id="7" name="Shap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33440A-D04E-4FB0-ACBB-D1FD42651063}" type="datetime1">
              <a:rPr lang="ja-JP" altLang="en-US"/>
              <a:pPr/>
              <a:t>2018/3/15</a:t>
            </a:fld>
            <a:endParaRPr kumimoji="1" lang="ja-JP"/>
          </a:p>
        </p:txBody>
      </p:sp>
      <p:sp>
        <p:nvSpPr>
          <p:cNvPr id="20" name="Shap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/>
          </a:p>
        </p:txBody>
      </p:sp>
      <p:sp>
        <p:nvSpPr>
          <p:cNvPr id="10" name="Shap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7EF4D-DD50-400C-9F04-EB20CB99416E}" type="slidenum">
              <a:rPr kumimoji="1" lang="en-US" altLang="ja-JP" sz="2800">
                <a:solidFill>
                  <a:schemeClr val="tx2"/>
                </a:solidFill>
              </a:rPr>
              <a:pPr/>
              <a:t>‹#›</a:t>
            </a:fld>
            <a:endParaRPr kumimoji="1" lang="ja-JP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1" lang="ja-JP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1" 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1" lang="ja-JP" altLang="en-US" smtClean="0"/>
              <a:t>マスター タイトルの書式設定</a:t>
            </a:r>
            <a:endParaRPr kumimoji="1" lang="ja-JP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33440A-D04E-4FB0-ACBB-D1FD42651063}" type="datetime1">
              <a:rPr lang="ja-JP" altLang="en-US"/>
              <a:pPr/>
              <a:t>2018/3/15</a:t>
            </a:fld>
            <a:endParaRPr kumimoji="1" lang="ja-JP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7EF4D-DD50-400C-9F04-EB20CB99416E}" type="slidenum">
              <a:rPr kumimoji="1" lang="en-US" altLang="ja-JP" sz="2800">
                <a:solidFill>
                  <a:schemeClr val="tx2"/>
                </a:solidFill>
              </a:rPr>
              <a:pPr/>
              <a:t>‹#›</a:t>
            </a:fld>
            <a:endParaRPr kumimoji="1" 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1" lang="ja-JP" altLang="en-US" smtClean="0"/>
              <a:t>マスター タイトルの書式設定</a:t>
            </a:r>
            <a:endParaRPr kumimoji="1" lang="ja-JP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33440A-D04E-4FB0-ACBB-D1FD42651063}" type="datetime1">
              <a:rPr lang="ja-JP" altLang="en-US"/>
              <a:pPr/>
              <a:t>2018/3/15</a:t>
            </a:fld>
            <a:endParaRPr kumimoji="1" lang="ja-JP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7EF4D-DD50-400C-9F04-EB20CB99416E}" type="slidenum">
              <a:rPr kumimoji="1" lang="en-US" altLang="ja-JP" sz="2800">
                <a:solidFill>
                  <a:schemeClr val="tx2"/>
                </a:solidFill>
              </a:rPr>
              <a:pPr/>
              <a:t>‹#›</a:t>
            </a:fld>
            <a:endParaRPr kumimoji="1" 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1" lang="ja-JP" altLang="en-US" smtClean="0"/>
              <a:t>マスター タイトルの書式設定</a:t>
            </a:r>
            <a:endParaRPr kumimoji="1" lang="ja-JP"/>
          </a:p>
        </p:txBody>
      </p:sp>
      <p:sp>
        <p:nvSpPr>
          <p:cNvPr id="3" name="Shap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33440A-D04E-4FB0-ACBB-D1FD42651063}" type="datetime1">
              <a:rPr lang="ja-JP" altLang="en-US"/>
              <a:pPr/>
              <a:t>2018/3/15</a:t>
            </a:fld>
            <a:endParaRPr kumimoji="1" lang="ja-JP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7EF4D-DD50-400C-9F04-EB20CB99416E}" type="slidenum">
              <a:rPr kumimoji="1" lang="en-US" altLang="ja-JP" sz="2800">
                <a:solidFill>
                  <a:schemeClr val="tx2"/>
                </a:solidFill>
              </a:rPr>
              <a:pPr/>
              <a:t>‹#›</a:t>
            </a:fld>
            <a:endParaRPr kumimoji="1" 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1" lang="ja-JP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 latinLnBrk="0">
              <a:lnSpc>
                <a:spcPts val="4500"/>
              </a:lnSpc>
              <a:buNone/>
              <a:defRPr kumimoji="1" lang="ja-JP" sz="4000" b="1" cap="all"/>
            </a:lvl1pPr>
            <a:extLst/>
          </a:lstStyle>
          <a:p>
            <a:r>
              <a:rPr kumimoji="1" lang="ja-JP" altLang="en-US" smtClean="0"/>
              <a:t>マスター タイトルの書式設定</a:t>
            </a:r>
            <a:endParaRPr kumimoji="1" lang="ja-JP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2578392" y="1100138"/>
            <a:ext cx="6400800" cy="1509712"/>
          </a:xfrm>
        </p:spPr>
        <p:txBody>
          <a:bodyPr anchor="b"/>
          <a:lstStyle>
            <a:lvl1pPr marL="27432" indent="0" latinLnBrk="0">
              <a:lnSpc>
                <a:spcPts val="2300"/>
              </a:lnSpc>
              <a:spcBef>
                <a:spcPts val="0"/>
              </a:spcBef>
              <a:buNone/>
              <a:defRPr kumimoji="1" lang="ja-JP"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kumimoji="1" lang="ja-JP"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kumimoji="1" lang="ja-JP"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9FADA7-12A5-4168-87FD-0A7BA931419B}" type="datetime1">
              <a:rPr lang="ja-JP" altLang="en-US"/>
              <a:pPr/>
              <a:t>2018/3/15</a:t>
            </a:fld>
            <a:endParaRPr kumimoji="1" lang="ja-JP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/>
              <a:pPr/>
              <a:t>‹#›</a:t>
            </a:fld>
            <a:endParaRPr kumimoji="1" lang="ja-JP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1" lang="ja-JP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1" lang="ja-JP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1" 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e 8"/>
          <p:cNvSpPr/>
          <p:nvPr/>
        </p:nvSpPr>
        <p:spPr>
          <a:xfrm>
            <a:off x="-815926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1" lang="ja-JP"/>
          </a:p>
        </p:txBody>
      </p:sp>
      <p:sp>
        <p:nvSpPr>
          <p:cNvPr id="10" name="Oval 9"/>
          <p:cNvSpPr/>
          <p:nvPr/>
        </p:nvSpPr>
        <p:spPr>
          <a:xfrm>
            <a:off x="168817" y="21103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1" lang="ja-JP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1" lang="ja-JP"/>
          </a:p>
        </p:txBody>
      </p:sp>
      <p:sp>
        <p:nvSpPr>
          <p:cNvPr id="12" name="Rectangle 11"/>
          <p:cNvSpPr/>
          <p:nvPr/>
        </p:nvSpPr>
        <p:spPr>
          <a:xfrm>
            <a:off x="1033975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1" lang="ja-JP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1" lang="ja-JP" altLang="en-US" smtClean="0"/>
              <a:t>マスター タイトルの書式設定</a:t>
            </a:r>
            <a:endParaRPr kumimoji="1" lang="ja-JP"/>
          </a:p>
        </p:txBody>
      </p:sp>
      <p:sp>
        <p:nvSpPr>
          <p:cNvPr id="3" name="Shape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 latinLnBrk="0">
              <a:defRPr kumimoji="1" lang="ja-JP" sz="2800"/>
            </a:lvl1pPr>
            <a:lvl2pPr>
              <a:defRPr kumimoji="1" lang="ja-JP" sz="2400"/>
            </a:lvl2pPr>
            <a:lvl3pPr>
              <a:defRPr kumimoji="1" lang="ja-JP" sz="2000"/>
            </a:lvl3pPr>
            <a:lvl4pPr>
              <a:defRPr kumimoji="1" lang="ja-JP" sz="1800"/>
            </a:lvl4pPr>
            <a:lvl5pPr>
              <a:defRPr kumimoji="1" lang="ja-JP" sz="1800"/>
            </a:lvl5pPr>
            <a:extLst/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/>
          </a:p>
        </p:txBody>
      </p:sp>
      <p:sp>
        <p:nvSpPr>
          <p:cNvPr id="4" name="Shape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 latinLnBrk="0">
              <a:defRPr kumimoji="1" lang="ja-JP" sz="2800"/>
            </a:lvl1pPr>
            <a:lvl2pPr>
              <a:defRPr kumimoji="1" lang="ja-JP" sz="2400"/>
            </a:lvl2pPr>
            <a:lvl3pPr>
              <a:defRPr kumimoji="1" lang="ja-JP" sz="2000"/>
            </a:lvl3pPr>
            <a:lvl4pPr>
              <a:defRPr kumimoji="1" lang="ja-JP" sz="1800"/>
            </a:lvl4pPr>
            <a:lvl5pPr>
              <a:defRPr kumimoji="1" lang="ja-JP" sz="1800"/>
            </a:lvl5pPr>
            <a:extLst/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FC5A2C-8CF9-418C-929E-59F23F70E5F3}" type="datetime1">
              <a:rPr lang="ja-JP" altLang="en-US"/>
              <a:pPr/>
              <a:t>2018/3/15</a:t>
            </a:fld>
            <a:endParaRPr kumimoji="1" lang="ja-JP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/>
              <a:pPr/>
              <a:t>‹#›</a:t>
            </a:fld>
            <a:endParaRPr kumimoji="1" 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 latinLnBrk="0">
              <a:defRPr kumimoji="1" lang="ja-JP" sz="4500" b="1" cap="none" baseline="0"/>
            </a:lvl1pPr>
            <a:extLst/>
          </a:lstStyle>
          <a:p>
            <a:r>
              <a:rPr kumimoji="1" lang="ja-JP" altLang="en-US" smtClean="0"/>
              <a:t>マスター タイトルの書式設定</a:t>
            </a:r>
            <a:endParaRPr kumimoji="1" lang="ja-JP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 latinLnBrk="0">
              <a:lnSpc>
                <a:spcPct val="100000"/>
              </a:lnSpc>
              <a:spcBef>
                <a:spcPts val="100"/>
              </a:spcBef>
              <a:buNone/>
              <a:defRPr kumimoji="1" lang="ja-JP" sz="1900" b="0">
                <a:solidFill>
                  <a:schemeClr val="tx1"/>
                </a:solidFill>
              </a:defRPr>
            </a:lvl1pPr>
            <a:lvl2pPr>
              <a:buNone/>
              <a:defRPr kumimoji="1" lang="ja-JP" sz="2000" b="1"/>
            </a:lvl2pPr>
            <a:lvl3pPr>
              <a:buNone/>
              <a:defRPr kumimoji="1" lang="ja-JP" sz="1800" b="1"/>
            </a:lvl3pPr>
            <a:lvl4pPr>
              <a:buNone/>
              <a:defRPr kumimoji="1" lang="ja-JP" sz="1600" b="1"/>
            </a:lvl4pPr>
            <a:lvl5pPr>
              <a:buNone/>
              <a:defRPr kumimoji="1" lang="ja-JP" sz="1600" b="1"/>
            </a:lvl5pPr>
            <a:extLst/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Shap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 latinLnBrk="0">
              <a:lnSpc>
                <a:spcPct val="100000"/>
              </a:lnSpc>
              <a:spcBef>
                <a:spcPts val="100"/>
              </a:spcBef>
              <a:buNone/>
              <a:defRPr kumimoji="1" lang="ja-JP" sz="1900" b="0">
                <a:solidFill>
                  <a:schemeClr val="tx1"/>
                </a:solidFill>
              </a:defRPr>
            </a:lvl1pPr>
            <a:lvl2pPr>
              <a:buNone/>
              <a:defRPr kumimoji="1" lang="ja-JP" sz="2000" b="1"/>
            </a:lvl2pPr>
            <a:lvl3pPr>
              <a:buNone/>
              <a:defRPr kumimoji="1" lang="ja-JP" sz="1800" b="1"/>
            </a:lvl3pPr>
            <a:lvl4pPr>
              <a:buNone/>
              <a:defRPr kumimoji="1" lang="ja-JP" sz="1600" b="1"/>
            </a:lvl4pPr>
            <a:lvl5pPr>
              <a:buNone/>
              <a:defRPr kumimoji="1" lang="ja-JP" sz="1600" b="1"/>
            </a:lvl5pPr>
            <a:extLst/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Shape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 latinLnBrk="0">
              <a:lnSpc>
                <a:spcPct val="100000"/>
              </a:lnSpc>
              <a:spcBef>
                <a:spcPts val="700"/>
              </a:spcBef>
              <a:defRPr kumimoji="1" lang="ja-JP" sz="2400"/>
            </a:lvl1pPr>
            <a:lvl2pPr>
              <a:lnSpc>
                <a:spcPct val="100000"/>
              </a:lnSpc>
              <a:spcBef>
                <a:spcPts val="700"/>
              </a:spcBef>
              <a:defRPr kumimoji="1" lang="ja-JP" sz="2000"/>
            </a:lvl2pPr>
            <a:lvl3pPr>
              <a:lnSpc>
                <a:spcPct val="100000"/>
              </a:lnSpc>
              <a:spcBef>
                <a:spcPts val="700"/>
              </a:spcBef>
              <a:defRPr kumimoji="1" lang="ja-JP" sz="1800"/>
            </a:lvl3pPr>
            <a:lvl4pPr>
              <a:lnSpc>
                <a:spcPct val="100000"/>
              </a:lnSpc>
              <a:spcBef>
                <a:spcPts val="700"/>
              </a:spcBef>
              <a:defRPr kumimoji="1" lang="ja-JP" sz="1600"/>
            </a:lvl4pPr>
            <a:lvl5pPr>
              <a:lnSpc>
                <a:spcPct val="100000"/>
              </a:lnSpc>
              <a:spcBef>
                <a:spcPts val="700"/>
              </a:spcBef>
              <a:defRPr kumimoji="1" lang="ja-JP" sz="1600"/>
            </a:lvl5pPr>
            <a:extLst/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/>
          </a:p>
        </p:txBody>
      </p:sp>
      <p:sp>
        <p:nvSpPr>
          <p:cNvPr id="6" name="Shape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 latinLnBrk="0">
              <a:lnSpc>
                <a:spcPct val="100000"/>
              </a:lnSpc>
              <a:spcBef>
                <a:spcPts val="700"/>
              </a:spcBef>
              <a:defRPr kumimoji="1" lang="ja-JP" sz="2400"/>
            </a:lvl1pPr>
            <a:lvl2pPr>
              <a:lnSpc>
                <a:spcPct val="100000"/>
              </a:lnSpc>
              <a:spcBef>
                <a:spcPts val="700"/>
              </a:spcBef>
              <a:defRPr kumimoji="1" lang="ja-JP" sz="2000"/>
            </a:lvl2pPr>
            <a:lvl3pPr>
              <a:lnSpc>
                <a:spcPct val="100000"/>
              </a:lnSpc>
              <a:spcBef>
                <a:spcPts val="700"/>
              </a:spcBef>
              <a:defRPr kumimoji="1" lang="ja-JP" sz="1800"/>
            </a:lvl3pPr>
            <a:lvl4pPr>
              <a:lnSpc>
                <a:spcPct val="100000"/>
              </a:lnSpc>
              <a:spcBef>
                <a:spcPts val="700"/>
              </a:spcBef>
              <a:defRPr kumimoji="1" lang="ja-JP" sz="1600"/>
            </a:lvl4pPr>
            <a:lvl5pPr>
              <a:lnSpc>
                <a:spcPct val="100000"/>
              </a:lnSpc>
              <a:spcBef>
                <a:spcPts val="700"/>
              </a:spcBef>
              <a:defRPr kumimoji="1" lang="ja-JP" sz="1600"/>
            </a:lvl5pPr>
            <a:extLst/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/>
          </a:p>
        </p:txBody>
      </p:sp>
      <p:sp>
        <p:nvSpPr>
          <p:cNvPr id="7" name="Shap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569BAF-DF50-49A9-A24B-E772F34D4EE8}" type="datetime1">
              <a:rPr lang="ja-JP" altLang="en-US"/>
              <a:pPr/>
              <a:t>2018/3/15</a:t>
            </a:fld>
            <a:endParaRPr kumimoji="1" lang="ja-JP"/>
          </a:p>
        </p:txBody>
      </p:sp>
      <p:sp>
        <p:nvSpPr>
          <p:cNvPr id="8" name="Shap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/>
          </a:p>
        </p:txBody>
      </p:sp>
      <p:sp>
        <p:nvSpPr>
          <p:cNvPr id="9" name="Shap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/>
              <a:pPr/>
              <a:t>‹#›</a:t>
            </a:fld>
            <a:endParaRPr kumimoji="1" 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1" lang="ja-JP" altLang="en-US" smtClean="0"/>
              <a:t>マスター タイトルの書式設定</a:t>
            </a:r>
            <a:endParaRPr kumimoji="1" lang="ja-JP"/>
          </a:p>
        </p:txBody>
      </p:sp>
      <p:sp>
        <p:nvSpPr>
          <p:cNvPr id="3" name="Shap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E29F9C-0FE7-4725-BBF1-3A439DEFF6B8}" type="datetime1">
              <a:rPr lang="ja-JP" altLang="en-US"/>
              <a:pPr/>
              <a:t>2018/3/15</a:t>
            </a:fld>
            <a:endParaRPr kumimoji="1" lang="ja-JP"/>
          </a:p>
        </p:txBody>
      </p:sp>
      <p:sp>
        <p:nvSpPr>
          <p:cNvPr id="4" name="Shap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/>
          </a:p>
        </p:txBody>
      </p:sp>
      <p:sp>
        <p:nvSpPr>
          <p:cNvPr id="5" name="Shap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/>
              <a:pPr/>
              <a:t>‹#›</a:t>
            </a:fld>
            <a:endParaRPr kumimoji="1" 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1" lang="ja-JP"/>
          </a:p>
        </p:txBody>
      </p:sp>
      <p:sp>
        <p:nvSpPr>
          <p:cNvPr id="2" name="Shap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192ABE-290F-4556-9BE6-EA283C4356C3}" type="datetime1">
              <a:rPr lang="ja-JP" altLang="en-US"/>
              <a:pPr/>
              <a:t>2018/3/15</a:t>
            </a:fld>
            <a:endParaRPr kumimoji="1" lang="ja-JP"/>
          </a:p>
        </p:txBody>
      </p:sp>
      <p:sp>
        <p:nvSpPr>
          <p:cNvPr id="3" name="Shap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/>
          </a:p>
        </p:txBody>
      </p:sp>
      <p:sp>
        <p:nvSpPr>
          <p:cNvPr id="4" name="Shap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/>
              <a:pPr/>
              <a:t>‹#›</a:t>
            </a:fld>
            <a:endParaRPr kumimoji="1" lang="ja-JP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1" 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810000" cy="1162050"/>
          </a:xfrm>
          <a:ln>
            <a:noFill/>
          </a:ln>
        </p:spPr>
        <p:txBody>
          <a:bodyPr anchor="b"/>
          <a:lstStyle>
            <a:lvl1pPr algn="l" latinLnBrk="0">
              <a:lnSpc>
                <a:spcPts val="2000"/>
              </a:lnSpc>
              <a:buNone/>
              <a:defRPr kumimoji="1" lang="ja-JP" sz="2200" b="1" cap="all" baseline="0"/>
            </a:lvl1pPr>
            <a:extLst/>
          </a:lstStyle>
          <a:p>
            <a:r>
              <a:rPr kumimoji="1" lang="ja-JP" altLang="en-US" smtClean="0"/>
              <a:t>マスター タイトルの書式設定</a:t>
            </a:r>
            <a:endParaRPr kumimoji="1" lang="ja-JP"/>
          </a:p>
        </p:txBody>
      </p:sp>
      <p:sp>
        <p:nvSpPr>
          <p:cNvPr id="3" name="Shape 2"/>
          <p:cNvSpPr>
            <a:spLocks noGrp="1"/>
          </p:cNvSpPr>
          <p:nvPr>
            <p:ph type="body" idx="2"/>
          </p:nvPr>
        </p:nvSpPr>
        <p:spPr>
          <a:xfrm>
            <a:off x="457200" y="1435100"/>
            <a:ext cx="3810000" cy="698500"/>
          </a:xfrm>
        </p:spPr>
        <p:txBody>
          <a:bodyPr/>
          <a:lstStyle>
            <a:lvl1pPr marL="0" latinLnBrk="0">
              <a:lnSpc>
                <a:spcPct val="100000"/>
              </a:lnSpc>
              <a:spcBef>
                <a:spcPts val="0"/>
              </a:spcBef>
              <a:buNone/>
              <a:defRPr kumimoji="1" lang="ja-JP" sz="1400"/>
            </a:lvl1pPr>
            <a:lvl2pPr>
              <a:buNone/>
              <a:defRPr kumimoji="1" lang="ja-JP" sz="1200"/>
            </a:lvl2pPr>
            <a:lvl3pPr>
              <a:buNone/>
              <a:defRPr kumimoji="1" lang="ja-JP" sz="1000"/>
            </a:lvl3pPr>
            <a:lvl4pPr>
              <a:buNone/>
              <a:defRPr kumimoji="1" lang="ja-JP" sz="900"/>
            </a:lvl4pPr>
            <a:lvl5pPr>
              <a:buNone/>
              <a:defRPr kumimoji="1" lang="ja-JP" sz="900"/>
            </a:lvl5pPr>
            <a:extLst/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Shape 3"/>
          <p:cNvSpPr>
            <a:spLocks noGrp="1"/>
          </p:cNvSpPr>
          <p:nvPr>
            <p:ph sz="half" idx="1"/>
          </p:nvPr>
        </p:nvSpPr>
        <p:spPr>
          <a:xfrm>
            <a:off x="457200" y="2133602"/>
            <a:ext cx="8153400" cy="3992563"/>
          </a:xfrm>
        </p:spPr>
        <p:txBody>
          <a:bodyPr/>
          <a:lstStyle>
            <a:lvl1pPr latinLnBrk="0">
              <a:defRPr kumimoji="1" lang="ja-JP" sz="3200"/>
            </a:lvl1pPr>
            <a:lvl2pPr>
              <a:defRPr kumimoji="1" lang="ja-JP" sz="2800"/>
            </a:lvl2pPr>
            <a:lvl3pPr>
              <a:defRPr kumimoji="1" lang="ja-JP" sz="2400"/>
            </a:lvl3pPr>
            <a:lvl4pPr>
              <a:defRPr kumimoji="1" lang="ja-JP" sz="2000"/>
            </a:lvl4pPr>
            <a:lvl5pPr>
              <a:defRPr kumimoji="1" lang="ja-JP" sz="2000"/>
            </a:lvl5pPr>
            <a:extLst/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137221-B4EC-499E-8F13-52A4FCD99E36}" type="datetime1">
              <a:rPr lang="ja-JP" altLang="en-US"/>
              <a:pPr/>
              <a:t>2018/3/15</a:t>
            </a:fld>
            <a:endParaRPr kumimoji="1" lang="ja-JP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 kumimoji="1" lang="en-US" altLang="ja-JP">
                <a:solidFill>
                  <a:srgbClr val="FFFFFF"/>
                </a:solidFill>
              </a:rPr>
              <a:pPr/>
              <a:t>‹#›</a:t>
            </a:fld>
            <a:endParaRPr kumimoji="1" 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 latinLnBrk="0">
              <a:buNone/>
              <a:defRPr kumimoji="1" lang="ja-JP" sz="2100" b="1">
                <a:effectLst/>
              </a:defRPr>
            </a:lvl1pPr>
            <a:extLst/>
          </a:lstStyle>
          <a:p>
            <a:r>
              <a:rPr kumimoji="1" lang="ja-JP" altLang="en-US" smtClean="0"/>
              <a:t>マスター タイトルの書式設定</a:t>
            </a:r>
            <a:endParaRPr kumimoji="1" lang="ja-JP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6F042D-FBEA-40C8-ACF1-388DE857BC66}" type="datetime1">
              <a:rPr lang="ja-JP" altLang="en-US"/>
              <a:pPr/>
              <a:t>2018/3/15</a:t>
            </a:fld>
            <a:endParaRPr kumimoji="1" lang="ja-JP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 kumimoji="1" lang="en-US" altLang="ja-JP">
                <a:solidFill>
                  <a:srgbClr val="FFFFFF"/>
                </a:solidFill>
              </a:rPr>
              <a:pPr/>
              <a:t>‹#›</a:t>
            </a:fld>
            <a:endParaRPr kumimoji="1" lang="ja-JP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0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latinLnBrk="0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1" lang="ja-JP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hape 2"/>
          <p:cNvSpPr>
            <a:spLocks noGrp="1"/>
          </p:cNvSpPr>
          <p:nvPr>
            <p:ph type="pic" idx="1"/>
          </p:nvPr>
        </p:nvSpPr>
        <p:spPr>
          <a:xfrm>
            <a:off x="838200" y="1143005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 latinLnBrk="0">
              <a:buNone/>
              <a:defRPr kumimoji="1" lang="ja-JP" sz="3200"/>
            </a:lvl1pPr>
            <a:extLst/>
          </a:lstStyle>
          <a:p>
            <a:pPr marL="0" algn="l"/>
            <a:r>
              <a:rPr kumimoji="1" lang="ja-JP" altLang="en-US" smtClean="0"/>
              <a:t>図を追加</a:t>
            </a:r>
            <a:endParaRPr kumimoji="1" lang="ja-JP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1" lang="ja-JP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1" lang="ja-JP"/>
          </a:p>
        </p:txBody>
      </p:sp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/>
          <a:lstStyle>
            <a:lvl1pPr marL="0" indent="0" algn="l" latinLnBrk="0">
              <a:lnSpc>
                <a:spcPts val="1600"/>
              </a:lnSpc>
              <a:spcBef>
                <a:spcPts val="0"/>
              </a:spcBef>
              <a:buNone/>
              <a:defRPr kumimoji="1" lang="ja-JP" sz="1400">
                <a:solidFill>
                  <a:srgbClr val="777777"/>
                </a:solidFill>
              </a:defRPr>
            </a:lvl1pPr>
            <a:lvl2pPr>
              <a:defRPr kumimoji="1" lang="ja-JP" sz="1200"/>
            </a:lvl2pPr>
            <a:lvl3pPr>
              <a:defRPr kumimoji="1" lang="ja-JP" sz="1000"/>
            </a:lvl3pPr>
            <a:lvl4pPr>
              <a:defRPr kumimoji="1" lang="ja-JP" sz="900"/>
            </a:lvl4pPr>
            <a:lvl5pPr>
              <a:defRPr kumimoji="1" lang="ja-JP" sz="900"/>
            </a:lvl5pPr>
            <a:extLst/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6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1" lang="ja-JP"/>
          </a:p>
        </p:txBody>
      </p:sp>
      <p:sp>
        <p:nvSpPr>
          <p:cNvPr id="8" name="Oval 7"/>
          <p:cNvSpPr/>
          <p:nvPr/>
        </p:nvSpPr>
        <p:spPr>
          <a:xfrm>
            <a:off x="168817" y="21103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1" lang="ja-JP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1" lang="ja-JP"/>
          </a:p>
        </p:txBody>
      </p:sp>
      <p:sp>
        <p:nvSpPr>
          <p:cNvPr id="12" name="Rectangle 11"/>
          <p:cNvSpPr/>
          <p:nvPr/>
        </p:nvSpPr>
        <p:spPr>
          <a:xfrm>
            <a:off x="10128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1" lang="ja-JP"/>
          </a:p>
        </p:txBody>
      </p:sp>
      <p:sp>
        <p:nvSpPr>
          <p:cNvPr id="5" name="Rectangl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1" lang="ja-JP"/>
              <a:t>マスタ タイトルの書式設定</a:t>
            </a:r>
          </a:p>
        </p:txBody>
      </p:sp>
      <p:sp>
        <p:nvSpPr>
          <p:cNvPr id="9" name="Rectangl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/>
            <a:r>
              <a:rPr kumimoji="1" lang="ja-JP"/>
              <a:t>マスタ テキストの書式設定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  <a:p>
            <a:pPr lvl="5"/>
            <a:r>
              <a:rPr kumimoji="1" lang="ja-JP"/>
              <a:t>第 6 レベル</a:t>
            </a:r>
          </a:p>
          <a:p>
            <a:pPr lvl="6"/>
            <a:r>
              <a:rPr kumimoji="1" lang="ja-JP"/>
              <a:t>第 7 レベル</a:t>
            </a:r>
          </a:p>
          <a:p>
            <a:pPr lvl="7"/>
            <a:r>
              <a:rPr kumimoji="1" lang="ja-JP"/>
              <a:t>第 8 レベル</a:t>
            </a:r>
          </a:p>
          <a:p>
            <a:pPr lvl="8"/>
            <a:r>
              <a:rPr kumimoji="1" lang="ja-JP"/>
              <a:t>第 9 レベル</a:t>
            </a:r>
          </a:p>
        </p:txBody>
      </p:sp>
      <p:sp>
        <p:nvSpPr>
          <p:cNvPr id="24" name="Rectangl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latinLnBrk="0">
              <a:defRPr kumimoji="1" lang="ja-JP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/>
            <a:fld id="{1A33440A-D04E-4FB0-ACBB-D1FD42651063}" type="datetime1">
              <a:rPr lang="ja-JP" altLang="en-US"/>
              <a:pPr algn="r"/>
              <a:t>2018/3/15</a:t>
            </a:fld>
            <a:endParaRPr kumimoji="1" lang="ja-JP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latinLnBrk="0">
              <a:defRPr kumimoji="1" lang="ja-JP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1" lang="ja-JP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Rectangl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latinLnBrk="0">
              <a:defRPr kumimoji="1" lang="ja-JP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/>
            <a:fld id="{E5C7EF4D-DD50-400C-9F04-EB20CB99416E}" type="slidenum">
              <a:rPr kumimoji="1" lang="en-US" altLang="ja-JP" sz="2800">
                <a:solidFill>
                  <a:schemeClr val="tx2"/>
                </a:solidFill>
              </a:rPr>
              <a:pPr algn="ctr"/>
              <a:t>‹#›</a:t>
            </a:fld>
            <a:endParaRPr kumimoji="1" lang="ja-JP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1" 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eaLnBrk="1" latinLnBrk="0" hangingPunct="1">
        <a:spcBef>
          <a:spcPct val="0"/>
        </a:spcBef>
        <a:buNone/>
        <a:defRPr kumimoji="1" lang="ja-JP" sz="44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ts val="3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1" lang="ja-JP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ts val="3000"/>
        </a:lnSpc>
        <a:spcBef>
          <a:spcPts val="550"/>
        </a:spcBef>
        <a:buClr>
          <a:schemeClr val="accent1"/>
        </a:buClr>
        <a:buFont typeface="Verdana"/>
        <a:buChar char="◦"/>
        <a:defRPr kumimoji="1" lang="ja-JP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ts val="2800"/>
        </a:lnSpc>
        <a:spcBef>
          <a:spcPct val="20000"/>
        </a:spcBef>
        <a:buClr>
          <a:schemeClr val="accent2"/>
        </a:buClr>
        <a:buFont typeface="Wingdings 2"/>
        <a:buChar char=""/>
        <a:defRPr kumimoji="1" lang="ja-JP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1" lang="ja-JP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lang="ja-JP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"/>
        <a:defRPr kumimoji="1" lang="ja-JP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kumimoji="1" lang="ja-JP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kumimoji="1" lang="ja-JP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kumimoji="1" lang="ja-JP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1" lang="ja-JP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 lang="ja-JP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 lang="ja-JP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 lang="ja-JP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 lang="ja-JP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 lang="ja-JP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 lang="ja-JP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 lang="ja-JP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 lang="ja-JP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259632" y="332655"/>
            <a:ext cx="7884368" cy="6411949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n-US" altLang="ja-JP" sz="2400" dirty="0" smtClean="0"/>
          </a:p>
          <a:p>
            <a:pPr marL="82296" indent="0">
              <a:buNone/>
            </a:pPr>
            <a:r>
              <a:rPr kumimoji="1" lang="ja-JP" altLang="en-US" sz="2400" dirty="0"/>
              <a:t>　</a:t>
            </a:r>
            <a:endParaRPr kumimoji="1" lang="en-US" altLang="ja-JP" sz="2400" dirty="0" smtClean="0"/>
          </a:p>
          <a:p>
            <a:pPr marL="82296" indent="0">
              <a:buNone/>
            </a:pPr>
            <a:endParaRPr lang="en-US" altLang="ja-JP" sz="2400" dirty="0"/>
          </a:p>
          <a:p>
            <a:pPr marL="82296" indent="0">
              <a:buNone/>
            </a:pPr>
            <a:endParaRPr lang="en-US" altLang="ja-JP" sz="2400" dirty="0" smtClean="0"/>
          </a:p>
          <a:p>
            <a:pPr marL="82296" indent="0">
              <a:buNone/>
            </a:pPr>
            <a:endParaRPr lang="en-US" altLang="ja-JP" sz="2400" dirty="0"/>
          </a:p>
          <a:p>
            <a:pPr marL="82296" indent="0">
              <a:buNone/>
            </a:pPr>
            <a:endParaRPr lang="en-US" altLang="ja-JP" sz="2400" dirty="0" smtClean="0"/>
          </a:p>
          <a:p>
            <a:pPr marL="82296" indent="0">
              <a:buNone/>
            </a:pPr>
            <a:endParaRPr lang="en-US" altLang="ja-JP" sz="2400" dirty="0" smtClean="0"/>
          </a:p>
          <a:p>
            <a:pPr marL="82296" indent="0">
              <a:buNone/>
            </a:pPr>
            <a:endParaRPr lang="en-US" altLang="ja-JP" sz="2400" dirty="0"/>
          </a:p>
        </p:txBody>
      </p:sp>
      <p:sp>
        <p:nvSpPr>
          <p:cNvPr id="4" name="正方形/長方形 3"/>
          <p:cNvSpPr/>
          <p:nvPr/>
        </p:nvSpPr>
        <p:spPr>
          <a:xfrm>
            <a:off x="1550243" y="399843"/>
            <a:ext cx="3994649" cy="494393"/>
          </a:xfrm>
          <a:prstGeom prst="rect">
            <a:avLst/>
          </a:prstGeom>
          <a:noFill/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3506" y="2681464"/>
            <a:ext cx="2694623" cy="64807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pic>
      <p:sp>
        <p:nvSpPr>
          <p:cNvPr id="9" name="正方形/長方形 8"/>
          <p:cNvSpPr/>
          <p:nvPr/>
        </p:nvSpPr>
        <p:spPr>
          <a:xfrm>
            <a:off x="2263721" y="4198193"/>
            <a:ext cx="2448273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296" lvl="0">
              <a:lnSpc>
                <a:spcPts val="3000"/>
              </a:lnSpc>
              <a:spcBef>
                <a:spcPts val="600"/>
              </a:spcBef>
              <a:buClr>
                <a:srgbClr val="CEB966"/>
              </a:buClr>
              <a:buSzPct val="80000"/>
            </a:pPr>
            <a:r>
              <a:rPr kumimoji="1" lang="ja-JP" altLang="en-US" sz="2400" dirty="0">
                <a:solidFill>
                  <a:prstClr val="black"/>
                </a:solidFill>
              </a:rPr>
              <a:t>記念</a:t>
            </a:r>
            <a:r>
              <a:rPr kumimoji="1" lang="ja-JP" altLang="en-US" sz="2400" dirty="0" smtClean="0">
                <a:solidFill>
                  <a:prstClr val="black"/>
                </a:solidFill>
              </a:rPr>
              <a:t>式典分科会</a:t>
            </a:r>
            <a:endParaRPr kumimoji="1" lang="ja-JP" altLang="en-US" sz="2400" dirty="0">
              <a:solidFill>
                <a:prstClr val="black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2290742" y="2769359"/>
            <a:ext cx="2422458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2296" lvl="0">
              <a:lnSpc>
                <a:spcPts val="3000"/>
              </a:lnSpc>
              <a:spcBef>
                <a:spcPts val="600"/>
              </a:spcBef>
              <a:buClr>
                <a:srgbClr val="CEB966"/>
              </a:buClr>
              <a:buSzPct val="80000"/>
            </a:pPr>
            <a:r>
              <a:rPr kumimoji="1" lang="ja-JP" altLang="en-US" sz="2400" dirty="0" smtClean="0">
                <a:solidFill>
                  <a:prstClr val="black"/>
                </a:solidFill>
              </a:rPr>
              <a:t>表彰選考分科会</a:t>
            </a:r>
            <a:endParaRPr kumimoji="1" lang="ja-JP" altLang="en-US" sz="2400" dirty="0">
              <a:solidFill>
                <a:prstClr val="black"/>
              </a:solidFill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 flipH="1">
            <a:off x="1966234" y="894236"/>
            <a:ext cx="13478" cy="4803351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1979712" y="3005500"/>
            <a:ext cx="231985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1979712" y="4458621"/>
            <a:ext cx="267677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25" name="図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0593" y="5415460"/>
            <a:ext cx="2684975" cy="68207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pic>
      <p:cxnSp>
        <p:nvCxnSpPr>
          <p:cNvPr id="26" name="直線コネクタ 25"/>
          <p:cNvCxnSpPr/>
          <p:nvPr/>
        </p:nvCxnSpPr>
        <p:spPr>
          <a:xfrm>
            <a:off x="1944020" y="5706333"/>
            <a:ext cx="267677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7" name="正方形/長方形 26"/>
          <p:cNvSpPr/>
          <p:nvPr/>
        </p:nvSpPr>
        <p:spPr>
          <a:xfrm>
            <a:off x="2263720" y="5483041"/>
            <a:ext cx="2599609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296" lvl="0" algn="ctr">
              <a:lnSpc>
                <a:spcPts val="3000"/>
              </a:lnSpc>
              <a:spcBef>
                <a:spcPts val="600"/>
              </a:spcBef>
              <a:buClr>
                <a:srgbClr val="CEB966"/>
              </a:buClr>
              <a:buSzPct val="80000"/>
            </a:pPr>
            <a:r>
              <a:rPr kumimoji="1" lang="en-US" altLang="ja-JP" sz="1400" b="1" dirty="0" err="1" smtClean="0">
                <a:solidFill>
                  <a:prstClr val="black"/>
                </a:solidFill>
              </a:rPr>
              <a:t>JGMANews</a:t>
            </a:r>
            <a:r>
              <a:rPr kumimoji="1" lang="ja-JP" altLang="en-US" sz="1400" b="1" dirty="0" smtClean="0">
                <a:solidFill>
                  <a:prstClr val="black"/>
                </a:solidFill>
              </a:rPr>
              <a:t>記念号分科会</a:t>
            </a:r>
            <a:endParaRPr kumimoji="1" lang="ja-JP" altLang="en-US" sz="2400" b="1" dirty="0">
              <a:solidFill>
                <a:prstClr val="black"/>
              </a:solidFill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4863329" y="3005500"/>
            <a:ext cx="338487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4923977" y="4455812"/>
            <a:ext cx="307580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1" name="正方形/長方形 20"/>
          <p:cNvSpPr/>
          <p:nvPr/>
        </p:nvSpPr>
        <p:spPr>
          <a:xfrm>
            <a:off x="5271218" y="3660839"/>
            <a:ext cx="2551136" cy="1297400"/>
          </a:xfrm>
          <a:prstGeom prst="rect">
            <a:avLst/>
          </a:prstGeom>
          <a:noFill/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en-US" altLang="ja-JP" dirty="0" smtClean="0"/>
          </a:p>
          <a:p>
            <a:r>
              <a:rPr kumimoji="1" lang="ja-JP" altLang="en-US" dirty="0" smtClean="0"/>
              <a:t>　☆植田</a:t>
            </a:r>
            <a:endParaRPr kumimoji="1" lang="en-US" altLang="ja-JP" dirty="0" smtClean="0"/>
          </a:p>
          <a:p>
            <a:r>
              <a:rPr kumimoji="1" lang="ja-JP" altLang="en-US" dirty="0" smtClean="0"/>
              <a:t>　　・菊地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・加納　　</a:t>
            </a:r>
            <a:endParaRPr kumimoji="1" lang="en-US" altLang="ja-JP" dirty="0" smtClean="0"/>
          </a:p>
          <a:p>
            <a:r>
              <a:rPr kumimoji="1" lang="ja-JP" altLang="en-US" dirty="0" smtClean="0"/>
              <a:t>　　・本島（</a:t>
            </a:r>
            <a:r>
              <a:rPr kumimoji="1" lang="ja-JP" altLang="en-US" dirty="0"/>
              <a:t>事務局）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5231506" y="2269010"/>
            <a:ext cx="2551136" cy="1260984"/>
          </a:xfrm>
          <a:prstGeom prst="rect">
            <a:avLst/>
          </a:prstGeom>
          <a:noFill/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en-US" altLang="ja-JP" dirty="0" smtClean="0"/>
          </a:p>
          <a:p>
            <a:r>
              <a:rPr kumimoji="1" lang="ja-JP" altLang="en-US" dirty="0" smtClean="0"/>
              <a:t>　</a:t>
            </a:r>
            <a:r>
              <a:rPr kumimoji="1" lang="ja-JP" altLang="en-US" dirty="0"/>
              <a:t>☆寳角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・辻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・田中</a:t>
            </a:r>
            <a:r>
              <a:rPr kumimoji="1" lang="ja-JP" altLang="en-US" dirty="0"/>
              <a:t>　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・</a:t>
            </a:r>
            <a:r>
              <a:rPr kumimoji="1" lang="ja-JP" altLang="en-US" dirty="0"/>
              <a:t>石川（事務局）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5271218" y="5013176"/>
            <a:ext cx="2551136" cy="1242463"/>
          </a:xfrm>
          <a:prstGeom prst="rect">
            <a:avLst/>
          </a:prstGeom>
          <a:noFill/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/>
              <a:t>　☆松波</a:t>
            </a:r>
            <a:endParaRPr kumimoji="1" lang="en-US" altLang="ja-JP" dirty="0" smtClean="0"/>
          </a:p>
          <a:p>
            <a:r>
              <a:rPr kumimoji="1" lang="ja-JP" altLang="en-US" dirty="0" smtClean="0"/>
              <a:t>　　・井田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・山梶</a:t>
            </a:r>
            <a:r>
              <a:rPr kumimoji="1" lang="ja-JP" altLang="en-US" dirty="0"/>
              <a:t>　</a:t>
            </a:r>
            <a:r>
              <a:rPr kumimoji="1" lang="ja-JP" altLang="en-US" dirty="0" smtClean="0"/>
              <a:t>　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・伊川（事務局）</a:t>
            </a:r>
            <a:endParaRPr kumimoji="1" lang="ja-JP" altLang="en-US" dirty="0"/>
          </a:p>
        </p:txBody>
      </p:sp>
      <p:pic>
        <p:nvPicPr>
          <p:cNvPr id="29" name="図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6975" y="4104962"/>
            <a:ext cx="2685732" cy="64807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pic>
      <p:sp>
        <p:nvSpPr>
          <p:cNvPr id="34" name="正方形/長方形 33"/>
          <p:cNvSpPr/>
          <p:nvPr/>
        </p:nvSpPr>
        <p:spPr>
          <a:xfrm>
            <a:off x="5785861" y="372175"/>
            <a:ext cx="2242523" cy="805507"/>
          </a:xfrm>
          <a:prstGeom prst="rect">
            <a:avLst/>
          </a:prstGeom>
          <a:noFill/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en-US" altLang="ja-JP" dirty="0" smtClean="0"/>
          </a:p>
          <a:p>
            <a:r>
              <a:rPr kumimoji="1" lang="ja-JP" altLang="en-US" dirty="0" smtClean="0"/>
              <a:t>☆栄野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・委員長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・本島（</a:t>
            </a:r>
            <a:r>
              <a:rPr kumimoji="1" lang="ja-JP" altLang="en-US" dirty="0"/>
              <a:t>事務局）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>
            <a:off x="1482688" y="448107"/>
            <a:ext cx="4147289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2296" lvl="0">
              <a:lnSpc>
                <a:spcPts val="3000"/>
              </a:lnSpc>
              <a:spcBef>
                <a:spcPts val="600"/>
              </a:spcBef>
              <a:buClr>
                <a:srgbClr val="CEB966"/>
              </a:buClr>
              <a:buSzPct val="80000"/>
            </a:pPr>
            <a:r>
              <a:rPr kumimoji="1" lang="en-US" altLang="ja-JP" sz="2400" dirty="0" smtClean="0">
                <a:solidFill>
                  <a:prstClr val="black"/>
                </a:solidFill>
              </a:rPr>
              <a:t>JGMA80</a:t>
            </a:r>
            <a:r>
              <a:rPr kumimoji="1" lang="ja-JP" altLang="en-US" sz="2400" dirty="0" smtClean="0">
                <a:solidFill>
                  <a:prstClr val="black"/>
                </a:solidFill>
              </a:rPr>
              <a:t>周年事業実行委員会</a:t>
            </a:r>
            <a:endParaRPr kumimoji="1" lang="ja-JP" altLang="en-US" sz="2400" dirty="0">
              <a:solidFill>
                <a:prstClr val="black"/>
              </a:solidFill>
            </a:endParaRPr>
          </a:p>
        </p:txBody>
      </p:sp>
      <p:pic>
        <p:nvPicPr>
          <p:cNvPr id="40" name="図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0161" y="1319168"/>
            <a:ext cx="2687968" cy="64807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pic>
      <p:sp>
        <p:nvSpPr>
          <p:cNvPr id="41" name="正方形/長方形 40"/>
          <p:cNvSpPr/>
          <p:nvPr/>
        </p:nvSpPr>
        <p:spPr>
          <a:xfrm>
            <a:off x="5201816" y="1308527"/>
            <a:ext cx="2551136" cy="724912"/>
          </a:xfrm>
          <a:prstGeom prst="rect">
            <a:avLst/>
          </a:prstGeom>
          <a:noFill/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en-US" altLang="ja-JP" dirty="0" smtClean="0"/>
          </a:p>
          <a:p>
            <a:r>
              <a:rPr kumimoji="1" lang="ja-JP" altLang="en-US" dirty="0" smtClean="0"/>
              <a:t>　☆小原</a:t>
            </a:r>
            <a:r>
              <a:rPr kumimoji="1" lang="ja-JP" altLang="en-US" dirty="0"/>
              <a:t>　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・田中（</a:t>
            </a:r>
            <a:r>
              <a:rPr kumimoji="1" lang="ja-JP" altLang="en-US" dirty="0"/>
              <a:t>事務局）</a:t>
            </a:r>
            <a:endParaRPr kumimoji="1" lang="en-US" altLang="ja-JP" dirty="0"/>
          </a:p>
          <a:p>
            <a:endParaRPr kumimoji="1" lang="ja-JP" altLang="en-US" dirty="0"/>
          </a:p>
        </p:txBody>
      </p:sp>
      <p:cxnSp>
        <p:nvCxnSpPr>
          <p:cNvPr id="42" name="直線コネクタ 41"/>
          <p:cNvCxnSpPr/>
          <p:nvPr/>
        </p:nvCxnSpPr>
        <p:spPr>
          <a:xfrm>
            <a:off x="1979712" y="1632438"/>
            <a:ext cx="231985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2211697" y="1411722"/>
            <a:ext cx="3246587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296" lvl="0">
              <a:lnSpc>
                <a:spcPts val="3000"/>
              </a:lnSpc>
              <a:spcBef>
                <a:spcPts val="600"/>
              </a:spcBef>
              <a:buClr>
                <a:srgbClr val="CEB966"/>
              </a:buClr>
              <a:buSzPct val="80000"/>
            </a:pPr>
            <a:r>
              <a:rPr kumimoji="1" lang="ja-JP" altLang="en-US" sz="2000" dirty="0" smtClean="0">
                <a:solidFill>
                  <a:prstClr val="black"/>
                </a:solidFill>
              </a:rPr>
              <a:t>歯車製造便覧分科会</a:t>
            </a:r>
            <a:endParaRPr kumimoji="1" lang="ja-JP" altLang="en-US" sz="2000" dirty="0">
              <a:solidFill>
                <a:prstClr val="black"/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2411760" y="6386484"/>
            <a:ext cx="437541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2000" b="1" cap="none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80</a:t>
            </a:r>
            <a:r>
              <a:rPr lang="ja-JP" altLang="en-US" sz="2000" b="1" cap="none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周年記念行事組織（枠組案）</a:t>
            </a:r>
            <a:endParaRPr lang="ja-JP" altLang="en-US" sz="20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>
            <a:off x="5544892" y="692696"/>
            <a:ext cx="231985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>
            <a:off x="4893070" y="5706516"/>
            <a:ext cx="338487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>
            <a:off x="4863329" y="1632438"/>
            <a:ext cx="338487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9" name="正方形/長方形 48"/>
          <p:cNvSpPr/>
          <p:nvPr/>
        </p:nvSpPr>
        <p:spPr>
          <a:xfrm>
            <a:off x="7236296" y="6386484"/>
            <a:ext cx="1584176" cy="3581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1100" dirty="0" smtClean="0"/>
              <a:t>※</a:t>
            </a:r>
            <a:r>
              <a:rPr kumimoji="1" lang="ja-JP" altLang="en-US" sz="1100" dirty="0" smtClean="0"/>
              <a:t>敬称略</a:t>
            </a:r>
            <a:endParaRPr kumimoji="1" lang="en-US" altLang="ja-JP" sz="1100" dirty="0" smtClean="0"/>
          </a:p>
          <a:p>
            <a:r>
              <a:rPr kumimoji="1" lang="ja-JP" altLang="en-US" sz="1100" dirty="0" smtClean="0"/>
              <a:t>　  ☆印は取り纏め役</a:t>
            </a:r>
            <a:endParaRPr kumimoji="1" lang="ja-JP" altLang="en-US" sz="1100" dirty="0"/>
          </a:p>
        </p:txBody>
      </p:sp>
      <p:sp>
        <p:nvSpPr>
          <p:cNvPr id="2" name="正方形/長方形 1"/>
          <p:cNvSpPr/>
          <p:nvPr/>
        </p:nvSpPr>
        <p:spPr>
          <a:xfrm>
            <a:off x="8081848" y="130404"/>
            <a:ext cx="1062152" cy="32052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/>
              <a:t>資料</a:t>
            </a:r>
            <a:r>
              <a:rPr kumimoji="1" lang="en-US" altLang="ja-JP" sz="1600" dirty="0" smtClean="0"/>
              <a:t>No.7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52925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フレッシュ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ユーザー定義 2">
      <a:majorFont>
        <a:latin typeface="ＭＳ Ｐゴシック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51000" t="-20000" r="2000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2C5710B-5706-4C64-8039-B4E32D22419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プレゼンテーション資料 (戦略の推奨)</Template>
  <TotalTime>0</TotalTime>
  <Words>35</Words>
  <Application>Microsoft Office PowerPoint</Application>
  <PresentationFormat>画面に合わせる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Calibri</vt:lpstr>
      <vt:lpstr>Verdana</vt:lpstr>
      <vt:lpstr>Wingdings 2</vt:lpstr>
      <vt:lpstr>フレッシュ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2017-08-23T08:03:41Z</dcterms:created>
  <dcterms:modified xsi:type="dcterms:W3CDTF">2018-03-15T02:04:39Z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TC101671299990</vt:lpwstr>
  </property>
</Properties>
</file>